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sldIdLst>
    <p:sldId id="256" r:id="rId2"/>
    <p:sldId id="257" r:id="rId3"/>
    <p:sldId id="258" r:id="rId4"/>
    <p:sldId id="260" r:id="rId5"/>
    <p:sldId id="259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9" autoAdjust="0"/>
    <p:restoredTop sz="94660"/>
  </p:normalViewPr>
  <p:slideViewPr>
    <p:cSldViewPr snapToGrid="0">
      <p:cViewPr varScale="1">
        <p:scale>
          <a:sx n="67" d="100"/>
          <a:sy n="67" d="100"/>
        </p:scale>
        <p:origin x="2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785A-799C-4E40-AEAE-9AF5AA600063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37DC7E9-CF65-41FD-A3F3-E62AE181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51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785A-799C-4E40-AEAE-9AF5AA600063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37DC7E9-CF65-41FD-A3F3-E62AE181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99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785A-799C-4E40-AEAE-9AF5AA600063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37DC7E9-CF65-41FD-A3F3-E62AE1816E7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6667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785A-799C-4E40-AEAE-9AF5AA600063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7DC7E9-CF65-41FD-A3F3-E62AE181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445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785A-799C-4E40-AEAE-9AF5AA600063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7DC7E9-CF65-41FD-A3F3-E62AE1816E7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1970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785A-799C-4E40-AEAE-9AF5AA600063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7DC7E9-CF65-41FD-A3F3-E62AE181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084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785A-799C-4E40-AEAE-9AF5AA600063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C7E9-CF65-41FD-A3F3-E62AE181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7718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785A-799C-4E40-AEAE-9AF5AA600063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C7E9-CF65-41FD-A3F3-E62AE181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081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785A-799C-4E40-AEAE-9AF5AA600063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C7E9-CF65-41FD-A3F3-E62AE181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69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785A-799C-4E40-AEAE-9AF5AA600063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37DC7E9-CF65-41FD-A3F3-E62AE181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92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785A-799C-4E40-AEAE-9AF5AA600063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37DC7E9-CF65-41FD-A3F3-E62AE181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945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785A-799C-4E40-AEAE-9AF5AA600063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37DC7E9-CF65-41FD-A3F3-E62AE181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177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785A-799C-4E40-AEAE-9AF5AA600063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C7E9-CF65-41FD-A3F3-E62AE181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048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785A-799C-4E40-AEAE-9AF5AA600063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C7E9-CF65-41FD-A3F3-E62AE181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6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785A-799C-4E40-AEAE-9AF5AA600063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C7E9-CF65-41FD-A3F3-E62AE181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96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785A-799C-4E40-AEAE-9AF5AA600063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7DC7E9-CF65-41FD-A3F3-E62AE181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086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7785A-799C-4E40-AEAE-9AF5AA600063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37DC7E9-CF65-41FD-A3F3-E62AE1816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536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  <p:sldLayoutId id="2147483804" r:id="rId13"/>
    <p:sldLayoutId id="2147483805" r:id="rId14"/>
    <p:sldLayoutId id="2147483806" r:id="rId15"/>
    <p:sldLayoutId id="214748380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faep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ur-lex.europa.eu/legal-content/RO/TXT/PDF/?uri=CELEX:52014XC0506(01)&amp;from=EN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GB" b="1" dirty="0"/>
              <a:t>DIRECTIVA PRIVIND EMISIILE INDUSTRIALE 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Dezbateri</a:t>
            </a:r>
            <a:r>
              <a:rPr lang="en-US" dirty="0" smtClean="0"/>
              <a:t> in </a:t>
            </a:r>
            <a:r>
              <a:rPr lang="en-US" dirty="0" err="1" smtClean="0"/>
              <a:t>cadrul</a:t>
            </a:r>
            <a:r>
              <a:rPr lang="en-US" dirty="0" smtClean="0"/>
              <a:t> ENEP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Mihaela BEU</a:t>
            </a:r>
          </a:p>
          <a:p>
            <a:r>
              <a:rPr lang="en-US" dirty="0" err="1" smtClean="0"/>
              <a:t>Mabeco</a:t>
            </a:r>
            <a:r>
              <a:rPr lang="en-US" dirty="0" smtClean="0"/>
              <a:t> </a:t>
            </a:r>
          </a:p>
          <a:p>
            <a:r>
              <a:rPr lang="en-US" dirty="0" smtClean="0"/>
              <a:t>3 </a:t>
            </a:r>
            <a:r>
              <a:rPr lang="en-US" dirty="0" err="1" smtClean="0"/>
              <a:t>decembrie</a:t>
            </a:r>
            <a:r>
              <a:rPr lang="en-US" dirty="0" smtClean="0"/>
              <a:t>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71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ENEP (EUROPEAN NETWORK OF ENVIRONEMNTAL PROFESSIONALS)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hlinkClick r:id="rId2"/>
              </a:rPr>
              <a:t>http://www.efaep.org/</a:t>
            </a:r>
            <a:r>
              <a:rPr lang="en-US" dirty="0" smtClean="0"/>
              <a:t> </a:t>
            </a:r>
          </a:p>
          <a:p>
            <a:r>
              <a:rPr lang="en-US" dirty="0" smtClean="0"/>
              <a:t>Servicii ENEP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membri</a:t>
            </a:r>
            <a:r>
              <a:rPr lang="en-US" dirty="0" smtClean="0"/>
              <a:t>:</a:t>
            </a:r>
          </a:p>
          <a:p>
            <a:pPr lvl="1"/>
            <a:r>
              <a:rPr lang="en-US" b="1" dirty="0" smtClean="0"/>
              <a:t>Newsletter</a:t>
            </a:r>
            <a:r>
              <a:rPr lang="en-US" dirty="0" smtClean="0"/>
              <a:t> </a:t>
            </a:r>
            <a:r>
              <a:rPr lang="en-US" dirty="0" err="1" smtClean="0"/>
              <a:t>despre</a:t>
            </a:r>
            <a:r>
              <a:rPr lang="en-US" dirty="0" smtClean="0"/>
              <a:t> </a:t>
            </a:r>
            <a:r>
              <a:rPr lang="en-US" dirty="0" err="1" smtClean="0"/>
              <a:t>dezvoltarile</a:t>
            </a:r>
            <a:r>
              <a:rPr lang="en-US" dirty="0" smtClean="0"/>
              <a:t> in </a:t>
            </a:r>
            <a:r>
              <a:rPr lang="en-US" dirty="0" err="1" smtClean="0"/>
              <a:t>politicile</a:t>
            </a:r>
            <a:r>
              <a:rPr lang="en-US" dirty="0" smtClean="0"/>
              <a:t> de </a:t>
            </a:r>
            <a:r>
              <a:rPr lang="en-US" dirty="0" err="1" smtClean="0"/>
              <a:t>mediu</a:t>
            </a:r>
            <a:r>
              <a:rPr lang="en-US" dirty="0" smtClean="0"/>
              <a:t> la </a:t>
            </a:r>
            <a:r>
              <a:rPr lang="en-US" dirty="0" err="1" smtClean="0"/>
              <a:t>nivel</a:t>
            </a:r>
            <a:r>
              <a:rPr lang="en-US" dirty="0" smtClean="0"/>
              <a:t> European, </a:t>
            </a:r>
            <a:r>
              <a:rPr lang="en-US" dirty="0" err="1" smtClean="0"/>
              <a:t>conferinte</a:t>
            </a:r>
            <a:r>
              <a:rPr lang="en-US" dirty="0" smtClean="0"/>
              <a:t> si </a:t>
            </a:r>
            <a:r>
              <a:rPr lang="en-US" dirty="0" err="1" smtClean="0"/>
              <a:t>seminarii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teme</a:t>
            </a:r>
            <a:r>
              <a:rPr lang="en-US" dirty="0" smtClean="0"/>
              <a:t> de </a:t>
            </a:r>
            <a:r>
              <a:rPr lang="en-US" dirty="0" err="1" smtClean="0"/>
              <a:t>mediu</a:t>
            </a:r>
            <a:r>
              <a:rPr lang="en-US" dirty="0" smtClean="0"/>
              <a:t>, </a:t>
            </a:r>
            <a:r>
              <a:rPr lang="en-US" dirty="0" err="1" smtClean="0"/>
              <a:t>cereri</a:t>
            </a:r>
            <a:r>
              <a:rPr lang="en-US" dirty="0" smtClean="0"/>
              <a:t> de </a:t>
            </a:r>
            <a:r>
              <a:rPr lang="en-US" dirty="0" err="1" smtClean="0"/>
              <a:t>experti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diverse </a:t>
            </a:r>
            <a:r>
              <a:rPr lang="en-US" dirty="0" err="1" smtClean="0"/>
              <a:t>proiecte</a:t>
            </a:r>
            <a:r>
              <a:rPr lang="en-US" dirty="0" smtClean="0"/>
              <a:t>, deadlines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depunere</a:t>
            </a:r>
            <a:r>
              <a:rPr lang="en-US" dirty="0" smtClean="0"/>
              <a:t> de </a:t>
            </a:r>
            <a:r>
              <a:rPr lang="en-US" dirty="0" err="1" smtClean="0"/>
              <a:t>proiecte</a:t>
            </a:r>
            <a:r>
              <a:rPr lang="en-US" dirty="0" smtClean="0"/>
              <a:t> </a:t>
            </a:r>
            <a:r>
              <a:rPr lang="en-US" dirty="0" err="1" smtClean="0"/>
              <a:t>finantate</a:t>
            </a:r>
            <a:r>
              <a:rPr lang="en-US" dirty="0" smtClean="0"/>
              <a:t> EU</a:t>
            </a:r>
          </a:p>
          <a:p>
            <a:pPr lvl="1"/>
            <a:r>
              <a:rPr lang="en-US" b="1" dirty="0" err="1" smtClean="0"/>
              <a:t>Acreditare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dezvoltarea</a:t>
            </a:r>
            <a:r>
              <a:rPr lang="en-US" dirty="0" smtClean="0"/>
              <a:t> </a:t>
            </a:r>
            <a:r>
              <a:rPr lang="en-US" dirty="0" err="1" smtClean="0"/>
              <a:t>unui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de </a:t>
            </a:r>
            <a:r>
              <a:rPr lang="en-US" dirty="0" err="1" smtClean="0"/>
              <a:t>acreditare</a:t>
            </a:r>
            <a:r>
              <a:rPr lang="en-US" dirty="0" smtClean="0"/>
              <a:t> de </a:t>
            </a:r>
            <a:r>
              <a:rPr lang="en-US" dirty="0" err="1" smtClean="0"/>
              <a:t>baza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expertii</a:t>
            </a:r>
            <a:r>
              <a:rPr lang="en-US" dirty="0" smtClean="0"/>
              <a:t> care </a:t>
            </a:r>
            <a:r>
              <a:rPr lang="en-US" dirty="0" err="1" smtClean="0"/>
              <a:t>lucreaza</a:t>
            </a:r>
            <a:r>
              <a:rPr lang="en-US" dirty="0" smtClean="0"/>
              <a:t> in </a:t>
            </a:r>
            <a:r>
              <a:rPr lang="en-US" dirty="0" err="1" smtClean="0"/>
              <a:t>domeniul</a:t>
            </a:r>
            <a:r>
              <a:rPr lang="en-US" dirty="0" smtClean="0"/>
              <a:t> </a:t>
            </a:r>
            <a:r>
              <a:rPr lang="en-US" dirty="0" err="1" smtClean="0"/>
              <a:t>protectiei</a:t>
            </a:r>
            <a:r>
              <a:rPr lang="en-US" dirty="0" smtClean="0"/>
              <a:t> </a:t>
            </a:r>
            <a:r>
              <a:rPr lang="en-US" dirty="0" err="1" smtClean="0"/>
              <a:t>mediului</a:t>
            </a:r>
            <a:r>
              <a:rPr lang="en-US" dirty="0" smtClean="0"/>
              <a:t> in </a:t>
            </a:r>
            <a:r>
              <a:rPr lang="en-US" dirty="0" err="1" smtClean="0"/>
              <a:t>intreaga</a:t>
            </a:r>
            <a:r>
              <a:rPr lang="en-US" dirty="0" smtClean="0"/>
              <a:t> Europa (</a:t>
            </a:r>
            <a:r>
              <a:rPr lang="en-US" dirty="0" err="1" smtClean="0"/>
              <a:t>identificarea</a:t>
            </a:r>
            <a:r>
              <a:rPr lang="en-US" dirty="0" smtClean="0"/>
              <a:t> </a:t>
            </a:r>
            <a:r>
              <a:rPr lang="en-US" dirty="0" err="1" smtClean="0"/>
              <a:t>calificarilor</a:t>
            </a:r>
            <a:r>
              <a:rPr lang="en-US" dirty="0" smtClean="0"/>
              <a:t> </a:t>
            </a:r>
            <a:r>
              <a:rPr lang="en-US" dirty="0" err="1" smtClean="0"/>
              <a:t>profesionale</a:t>
            </a:r>
            <a:r>
              <a:rPr lang="en-US" dirty="0" smtClean="0"/>
              <a:t> </a:t>
            </a:r>
            <a:r>
              <a:rPr lang="en-US" dirty="0" err="1" smtClean="0"/>
              <a:t>necesare</a:t>
            </a:r>
            <a:r>
              <a:rPr lang="en-US" dirty="0" smtClean="0"/>
              <a:t> </a:t>
            </a:r>
            <a:r>
              <a:rPr lang="en-US" dirty="0" err="1" smtClean="0"/>
              <a:t>expertului</a:t>
            </a:r>
            <a:r>
              <a:rPr lang="en-US" dirty="0" smtClean="0"/>
              <a:t> din </a:t>
            </a:r>
            <a:r>
              <a:rPr lang="en-US" dirty="0" err="1" smtClean="0"/>
              <a:t>domeniul</a:t>
            </a:r>
            <a:r>
              <a:rPr lang="en-US" dirty="0" smtClean="0"/>
              <a:t> </a:t>
            </a:r>
            <a:r>
              <a:rPr lang="en-US" dirty="0" err="1" smtClean="0"/>
              <a:t>mediului</a:t>
            </a:r>
            <a:r>
              <a:rPr lang="en-US" dirty="0" smtClean="0"/>
              <a:t>)</a:t>
            </a:r>
          </a:p>
          <a:p>
            <a:pPr lvl="1"/>
            <a:r>
              <a:rPr lang="en-US" b="1" dirty="0" err="1" smtClean="0"/>
              <a:t>Grupuri</a:t>
            </a:r>
            <a:r>
              <a:rPr lang="en-US" b="1" dirty="0" smtClean="0"/>
              <a:t> de </a:t>
            </a:r>
            <a:r>
              <a:rPr lang="en-US" b="1" dirty="0" err="1" smtClean="0"/>
              <a:t>lucru</a:t>
            </a:r>
            <a:r>
              <a:rPr lang="en-US" dirty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tematici</a:t>
            </a:r>
            <a:r>
              <a:rPr lang="en-US" dirty="0" smtClean="0"/>
              <a:t>, cum </a:t>
            </a:r>
            <a:r>
              <a:rPr lang="en-US" dirty="0" err="1" smtClean="0"/>
              <a:t>ar</a:t>
            </a:r>
            <a:r>
              <a:rPr lang="en-US" dirty="0" smtClean="0"/>
              <a:t> fi: </a:t>
            </a:r>
            <a:r>
              <a:rPr lang="en-US" dirty="0" err="1" smtClean="0"/>
              <a:t>biodiveristate</a:t>
            </a:r>
            <a:r>
              <a:rPr lang="en-US" dirty="0" smtClean="0"/>
              <a:t>, </a:t>
            </a:r>
            <a:r>
              <a:rPr lang="en-US" dirty="0" err="1" smtClean="0"/>
              <a:t>schimbari</a:t>
            </a:r>
            <a:r>
              <a:rPr lang="en-US" dirty="0" smtClean="0"/>
              <a:t> </a:t>
            </a:r>
            <a:r>
              <a:rPr lang="en-US" dirty="0" err="1" smtClean="0"/>
              <a:t>climatice</a:t>
            </a:r>
            <a:r>
              <a:rPr lang="en-US" dirty="0" smtClean="0"/>
              <a:t> - </a:t>
            </a:r>
            <a:r>
              <a:rPr lang="en-US" dirty="0" err="1" smtClean="0"/>
              <a:t>orase</a:t>
            </a:r>
            <a:r>
              <a:rPr lang="en-US" dirty="0" smtClean="0"/>
              <a:t>, </a:t>
            </a:r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deseurilor</a:t>
            </a:r>
            <a:endParaRPr lang="en-US" dirty="0" smtClean="0"/>
          </a:p>
          <a:p>
            <a:pPr lvl="1"/>
            <a:r>
              <a:rPr lang="en-US" b="1" dirty="0" err="1" smtClean="0"/>
              <a:t>Identificarea</a:t>
            </a:r>
            <a:r>
              <a:rPr lang="en-US" b="1" dirty="0" smtClean="0"/>
              <a:t>, </a:t>
            </a:r>
            <a:r>
              <a:rPr lang="en-US" b="1" dirty="0" err="1" smtClean="0"/>
              <a:t>punerea</a:t>
            </a:r>
            <a:r>
              <a:rPr lang="en-US" b="1" dirty="0" smtClean="0"/>
              <a:t> la </a:t>
            </a:r>
            <a:r>
              <a:rPr lang="en-US" b="1" dirty="0" err="1" smtClean="0"/>
              <a:t>dispozitie</a:t>
            </a:r>
            <a:r>
              <a:rPr lang="en-US" b="1" dirty="0" smtClean="0"/>
              <a:t> a </a:t>
            </a:r>
            <a:r>
              <a:rPr lang="en-US" b="1" dirty="0" err="1" smtClean="0"/>
              <a:t>unor</a:t>
            </a:r>
            <a:r>
              <a:rPr lang="en-US" b="1" dirty="0" smtClean="0"/>
              <a:t> </a:t>
            </a:r>
            <a:r>
              <a:rPr lang="en-US" b="1" dirty="0" err="1" smtClean="0"/>
              <a:t>liste</a:t>
            </a:r>
            <a:r>
              <a:rPr lang="en-US" b="1" dirty="0" smtClean="0"/>
              <a:t> de </a:t>
            </a:r>
            <a:r>
              <a:rPr lang="en-US" b="1" dirty="0" err="1" smtClean="0"/>
              <a:t>experti</a:t>
            </a:r>
            <a:r>
              <a:rPr lang="en-US" b="1" dirty="0" smtClean="0"/>
              <a:t>,</a:t>
            </a:r>
            <a:r>
              <a:rPr lang="en-US" dirty="0" smtClean="0"/>
              <a:t> din </a:t>
            </a:r>
            <a:r>
              <a:rPr lang="en-US" dirty="0" err="1" smtClean="0"/>
              <a:t>divese</a:t>
            </a:r>
            <a:r>
              <a:rPr lang="en-US" dirty="0" smtClean="0"/>
              <a:t> </a:t>
            </a:r>
            <a:r>
              <a:rPr lang="en-US" dirty="0" err="1" smtClean="0"/>
              <a:t>domenii</a:t>
            </a:r>
            <a:r>
              <a:rPr lang="en-US" dirty="0" smtClean="0"/>
              <a:t> de </a:t>
            </a:r>
            <a:r>
              <a:rPr lang="en-US" dirty="0" err="1" smtClean="0"/>
              <a:t>mediu</a:t>
            </a:r>
            <a:r>
              <a:rPr lang="en-US" dirty="0" smtClean="0"/>
              <a:t>, in special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proiectele</a:t>
            </a:r>
            <a:r>
              <a:rPr lang="en-US" dirty="0" smtClean="0"/>
              <a:t> </a:t>
            </a:r>
            <a:r>
              <a:rPr lang="en-US" dirty="0" err="1" smtClean="0"/>
              <a:t>finantate</a:t>
            </a:r>
            <a:r>
              <a:rPr lang="en-US" dirty="0" smtClean="0"/>
              <a:t> din </a:t>
            </a:r>
            <a:r>
              <a:rPr lang="en-US" dirty="0" err="1" smtClean="0"/>
              <a:t>fonduri</a:t>
            </a:r>
            <a:r>
              <a:rPr lang="en-US" dirty="0" smtClean="0"/>
              <a:t> EU (45000 de </a:t>
            </a:r>
            <a:r>
              <a:rPr lang="en-US" dirty="0" err="1" smtClean="0"/>
              <a:t>experti</a:t>
            </a:r>
            <a:r>
              <a:rPr lang="en-US" dirty="0" smtClean="0"/>
              <a:t> in </a:t>
            </a:r>
            <a:r>
              <a:rPr lang="en-US" dirty="0" err="1" smtClean="0"/>
              <a:t>domeniul</a:t>
            </a:r>
            <a:r>
              <a:rPr lang="en-US" dirty="0" smtClean="0"/>
              <a:t> </a:t>
            </a:r>
            <a:r>
              <a:rPr lang="en-US" dirty="0" err="1" smtClean="0"/>
              <a:t>mediului</a:t>
            </a:r>
            <a:r>
              <a:rPr lang="en-US" dirty="0" smtClean="0"/>
              <a:t>, din 23 </a:t>
            </a:r>
            <a:r>
              <a:rPr lang="en-US" dirty="0" err="1" smtClean="0"/>
              <a:t>asociatii</a:t>
            </a:r>
            <a:r>
              <a:rPr lang="en-US" dirty="0" smtClean="0"/>
              <a:t> </a:t>
            </a:r>
            <a:r>
              <a:rPr lang="en-US" dirty="0" err="1" smtClean="0"/>
              <a:t>nationale</a:t>
            </a:r>
            <a:r>
              <a:rPr lang="en-US" dirty="0" smtClean="0"/>
              <a:t>, din 11 </a:t>
            </a:r>
            <a:r>
              <a:rPr lang="en-US" dirty="0" err="1" smtClean="0"/>
              <a:t>tari</a:t>
            </a:r>
            <a:r>
              <a:rPr lang="en-US" dirty="0" smtClean="0"/>
              <a:t> din EU si din </a:t>
            </a:r>
            <a:r>
              <a:rPr lang="en-US" dirty="0" err="1" smtClean="0"/>
              <a:t>afara</a:t>
            </a:r>
            <a:r>
              <a:rPr lang="en-US" dirty="0" smtClean="0"/>
              <a:t> EU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01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Adunarea</a:t>
            </a:r>
            <a:r>
              <a:rPr lang="en-US" dirty="0" smtClean="0"/>
              <a:t> </a:t>
            </a:r>
            <a:r>
              <a:rPr lang="en-US" dirty="0" err="1" smtClean="0"/>
              <a:t>Generala</a:t>
            </a:r>
            <a:r>
              <a:rPr lang="en-US" dirty="0" smtClean="0"/>
              <a:t> ENEP de la Paris, </a:t>
            </a:r>
            <a:r>
              <a:rPr lang="en-US" dirty="0" err="1" smtClean="0"/>
              <a:t>octombrie</a:t>
            </a:r>
            <a:r>
              <a:rPr lang="en-US" dirty="0" smtClean="0"/>
              <a:t>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70450"/>
          </a:xfrm>
        </p:spPr>
        <p:txBody>
          <a:bodyPr>
            <a:normAutofit/>
          </a:bodyPr>
          <a:lstStyle/>
          <a:p>
            <a:r>
              <a:rPr lang="en-US" b="1" dirty="0" smtClean="0"/>
              <a:t>Seminar de 1 </a:t>
            </a:r>
            <a:r>
              <a:rPr lang="en-US" b="1" dirty="0" err="1" smtClean="0"/>
              <a:t>zi</a:t>
            </a:r>
            <a:r>
              <a:rPr lang="en-US" b="1" dirty="0" smtClean="0"/>
              <a:t>: </a:t>
            </a:r>
            <a:r>
              <a:rPr lang="en-US" dirty="0" smtClean="0"/>
              <a:t>“</a:t>
            </a:r>
            <a:r>
              <a:rPr lang="en-US" dirty="0" err="1" smtClean="0"/>
              <a:t>Directiva</a:t>
            </a:r>
            <a:r>
              <a:rPr lang="en-US" dirty="0" smtClean="0"/>
              <a:t> </a:t>
            </a:r>
            <a:r>
              <a:rPr lang="en-US" dirty="0" err="1" smtClean="0"/>
              <a:t>emisiilor</a:t>
            </a:r>
            <a:r>
              <a:rPr lang="en-US" dirty="0" smtClean="0"/>
              <a:t> </a:t>
            </a:r>
            <a:r>
              <a:rPr lang="en-US" dirty="0" err="1" smtClean="0"/>
              <a:t>industriale</a:t>
            </a:r>
            <a:r>
              <a:rPr lang="en-US" dirty="0" smtClean="0"/>
              <a:t> - </a:t>
            </a:r>
            <a:r>
              <a:rPr lang="en-US" dirty="0" err="1" smtClean="0"/>
              <a:t>abordari</a:t>
            </a:r>
            <a:r>
              <a:rPr lang="en-US" dirty="0" smtClean="0"/>
              <a:t> comparative in </a:t>
            </a:r>
            <a:r>
              <a:rPr lang="en-US" dirty="0" err="1" smtClean="0"/>
              <a:t>statele</a:t>
            </a:r>
            <a:r>
              <a:rPr lang="en-US" dirty="0" smtClean="0"/>
              <a:t> </a:t>
            </a:r>
            <a:r>
              <a:rPr lang="en-US" dirty="0" err="1" smtClean="0"/>
              <a:t>membre</a:t>
            </a:r>
            <a:r>
              <a:rPr lang="en-US" dirty="0" smtClean="0"/>
              <a:t>”</a:t>
            </a:r>
            <a:endParaRPr lang="en-US" dirty="0"/>
          </a:p>
          <a:p>
            <a:pPr lvl="1"/>
            <a:r>
              <a:rPr lang="en-US" dirty="0" smtClean="0"/>
              <a:t>Circa 50000 de </a:t>
            </a:r>
            <a:r>
              <a:rPr lang="en-US" dirty="0" err="1" smtClean="0"/>
              <a:t>instalatii</a:t>
            </a:r>
            <a:r>
              <a:rPr lang="en-US" dirty="0" smtClean="0"/>
              <a:t> IED in </a:t>
            </a:r>
            <a:r>
              <a:rPr lang="en-US" dirty="0" err="1" smtClean="0"/>
              <a:t>intreaga</a:t>
            </a:r>
            <a:r>
              <a:rPr lang="en-US" dirty="0" smtClean="0"/>
              <a:t> Europa</a:t>
            </a:r>
          </a:p>
          <a:p>
            <a:pPr lvl="1"/>
            <a:r>
              <a:rPr lang="en-US" dirty="0" smtClean="0"/>
              <a:t>Principal instrument de </a:t>
            </a:r>
            <a:r>
              <a:rPr lang="en-US" dirty="0" err="1" smtClean="0"/>
              <a:t>reglementare</a:t>
            </a:r>
            <a:r>
              <a:rPr lang="en-US" dirty="0" smtClean="0"/>
              <a:t> a </a:t>
            </a:r>
            <a:r>
              <a:rPr lang="en-US" dirty="0" err="1" smtClean="0"/>
              <a:t>emisiilor</a:t>
            </a:r>
            <a:r>
              <a:rPr lang="en-US" dirty="0" smtClean="0"/>
              <a:t> din </a:t>
            </a:r>
            <a:r>
              <a:rPr lang="en-US" dirty="0" err="1" smtClean="0"/>
              <a:t>instalatiile</a:t>
            </a:r>
            <a:r>
              <a:rPr lang="en-US" dirty="0" smtClean="0"/>
              <a:t> </a:t>
            </a:r>
            <a:r>
              <a:rPr lang="en-US" dirty="0" err="1" smtClean="0"/>
              <a:t>industriale</a:t>
            </a:r>
            <a:r>
              <a:rPr lang="en-US" dirty="0" smtClean="0"/>
              <a:t> cu </a:t>
            </a:r>
            <a:r>
              <a:rPr lang="en-US" dirty="0" err="1" smtClean="0"/>
              <a:t>rolul</a:t>
            </a:r>
            <a:r>
              <a:rPr lang="en-US" dirty="0" smtClean="0"/>
              <a:t> de a </a:t>
            </a:r>
            <a:r>
              <a:rPr lang="en-US" dirty="0" err="1" smtClean="0"/>
              <a:t>proteja</a:t>
            </a:r>
            <a:r>
              <a:rPr lang="en-US" dirty="0" smtClean="0"/>
              <a:t> </a:t>
            </a:r>
            <a:r>
              <a:rPr lang="en-US" dirty="0" err="1" smtClean="0"/>
              <a:t>sanatatea</a:t>
            </a:r>
            <a:r>
              <a:rPr lang="en-US" dirty="0" smtClean="0"/>
              <a:t> </a:t>
            </a:r>
            <a:r>
              <a:rPr lang="en-US" dirty="0" err="1" smtClean="0"/>
              <a:t>oamenilor</a:t>
            </a:r>
            <a:r>
              <a:rPr lang="en-US" dirty="0" smtClean="0"/>
              <a:t> si </a:t>
            </a:r>
            <a:r>
              <a:rPr lang="en-US" dirty="0" err="1" smtClean="0"/>
              <a:t>mediul</a:t>
            </a:r>
            <a:r>
              <a:rPr lang="en-US" dirty="0" smtClean="0"/>
              <a:t>, </a:t>
            </a:r>
            <a:r>
              <a:rPr lang="en-US" b="1" dirty="0" smtClean="0"/>
              <a:t>in particular </a:t>
            </a:r>
            <a:r>
              <a:rPr lang="en-US" b="1" dirty="0" err="1" smtClean="0"/>
              <a:t>printr</a:t>
            </a:r>
            <a:r>
              <a:rPr lang="en-US" b="1" dirty="0" smtClean="0"/>
              <a:t>-o </a:t>
            </a:r>
            <a:r>
              <a:rPr lang="en-US" b="1" dirty="0" err="1" smtClean="0"/>
              <a:t>mai</a:t>
            </a:r>
            <a:r>
              <a:rPr lang="en-US" b="1" dirty="0" smtClean="0"/>
              <a:t> </a:t>
            </a:r>
            <a:r>
              <a:rPr lang="en-US" b="1" dirty="0" err="1" smtClean="0"/>
              <a:t>buna</a:t>
            </a:r>
            <a:r>
              <a:rPr lang="en-US" b="1" dirty="0" smtClean="0"/>
              <a:t> </a:t>
            </a:r>
            <a:r>
              <a:rPr lang="en-US" b="1" dirty="0" err="1" smtClean="0"/>
              <a:t>aplicare</a:t>
            </a:r>
            <a:r>
              <a:rPr lang="en-US" b="1" dirty="0" smtClean="0"/>
              <a:t> a BAT-</a:t>
            </a:r>
            <a:r>
              <a:rPr lang="en-US" b="1" dirty="0" err="1" smtClean="0"/>
              <a:t>urilor</a:t>
            </a:r>
            <a:r>
              <a:rPr lang="en-US" b="1" dirty="0" smtClean="0"/>
              <a:t> </a:t>
            </a:r>
          </a:p>
          <a:p>
            <a:pPr lvl="1"/>
            <a:r>
              <a:rPr lang="en-US" b="1" dirty="0" smtClean="0"/>
              <a:t>IED se </a:t>
            </a:r>
            <a:r>
              <a:rPr lang="en-US" b="1" dirty="0" err="1" smtClean="0"/>
              <a:t>bazeaza</a:t>
            </a:r>
            <a:r>
              <a:rPr lang="en-US" b="1" dirty="0" smtClean="0"/>
              <a:t> </a:t>
            </a:r>
            <a:r>
              <a:rPr lang="en-US" b="1" dirty="0" err="1" smtClean="0"/>
              <a:t>pe</a:t>
            </a:r>
            <a:r>
              <a:rPr lang="en-US" b="1" dirty="0" smtClean="0"/>
              <a:t> 5 </a:t>
            </a:r>
            <a:r>
              <a:rPr lang="en-US" b="1" dirty="0" err="1" smtClean="0"/>
              <a:t>piloni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Abordare</a:t>
            </a:r>
            <a:r>
              <a:rPr lang="en-US" dirty="0" smtClean="0"/>
              <a:t> </a:t>
            </a:r>
            <a:r>
              <a:rPr lang="en-US" dirty="0" err="1" smtClean="0"/>
              <a:t>integrata</a:t>
            </a:r>
            <a:r>
              <a:rPr lang="en-US" dirty="0" smtClean="0"/>
              <a:t> a </a:t>
            </a:r>
            <a:r>
              <a:rPr lang="en-US" dirty="0" err="1" smtClean="0"/>
              <a:t>poluarii</a:t>
            </a:r>
            <a:endParaRPr lang="en-US" dirty="0" smtClean="0"/>
          </a:p>
          <a:p>
            <a:pPr lvl="2"/>
            <a:r>
              <a:rPr lang="en-US" dirty="0" err="1" smtClean="0"/>
              <a:t>Aplicarea</a:t>
            </a:r>
            <a:r>
              <a:rPr lang="en-US" dirty="0" smtClean="0"/>
              <a:t> BAT – </a:t>
            </a:r>
            <a:r>
              <a:rPr lang="en-US" b="1" dirty="0" err="1" smtClean="0"/>
              <a:t>valori</a:t>
            </a:r>
            <a:r>
              <a:rPr lang="en-US" b="1" dirty="0" smtClean="0"/>
              <a:t> </a:t>
            </a:r>
            <a:r>
              <a:rPr lang="en-US" b="1" dirty="0" err="1" smtClean="0"/>
              <a:t>limita</a:t>
            </a:r>
            <a:r>
              <a:rPr lang="en-US" b="1" dirty="0" smtClean="0"/>
              <a:t> de </a:t>
            </a:r>
            <a:r>
              <a:rPr lang="en-US" b="1" dirty="0" err="1" smtClean="0"/>
              <a:t>emisie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coordonarea</a:t>
            </a:r>
            <a:r>
              <a:rPr lang="en-US" dirty="0" smtClean="0"/>
              <a:t> </a:t>
            </a:r>
            <a:r>
              <a:rPr lang="en-US" dirty="0" err="1" smtClean="0"/>
              <a:t>acestui</a:t>
            </a:r>
            <a:r>
              <a:rPr lang="en-US" dirty="0" smtClean="0"/>
              <a:t> </a:t>
            </a:r>
            <a:r>
              <a:rPr lang="en-US" dirty="0" err="1" smtClean="0"/>
              <a:t>proces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realizata</a:t>
            </a:r>
            <a:r>
              <a:rPr lang="en-US" dirty="0" smtClean="0"/>
              <a:t> de </a:t>
            </a:r>
            <a:r>
              <a:rPr lang="en-US" dirty="0" err="1" smtClean="0"/>
              <a:t>Biroul</a:t>
            </a:r>
            <a:r>
              <a:rPr lang="en-US" dirty="0" smtClean="0"/>
              <a:t> IPPC din </a:t>
            </a:r>
            <a:r>
              <a:rPr lang="en-US" dirty="0" err="1" smtClean="0"/>
              <a:t>cadrul</a:t>
            </a:r>
            <a:r>
              <a:rPr lang="en-US" dirty="0" smtClean="0"/>
              <a:t> </a:t>
            </a:r>
            <a:r>
              <a:rPr lang="en-US" b="1" dirty="0" err="1" smtClean="0"/>
              <a:t>Institutului</a:t>
            </a:r>
            <a:r>
              <a:rPr lang="en-US" b="1" dirty="0" smtClean="0"/>
              <a:t> </a:t>
            </a:r>
            <a:r>
              <a:rPr lang="en-US" b="1" dirty="0" err="1" smtClean="0"/>
              <a:t>pentru</a:t>
            </a:r>
            <a:r>
              <a:rPr lang="en-US" b="1" dirty="0" smtClean="0"/>
              <a:t> </a:t>
            </a:r>
            <a:r>
              <a:rPr lang="en-US" b="1" dirty="0" err="1" smtClean="0"/>
              <a:t>Prospectare</a:t>
            </a:r>
            <a:r>
              <a:rPr lang="en-US" b="1" dirty="0" smtClean="0"/>
              <a:t> </a:t>
            </a:r>
            <a:r>
              <a:rPr lang="en-US" b="1" dirty="0" err="1" smtClean="0"/>
              <a:t>Tehnologica</a:t>
            </a:r>
            <a:r>
              <a:rPr lang="en-US" b="1" dirty="0" smtClean="0"/>
              <a:t> al EU Joint Research Centre </a:t>
            </a:r>
            <a:r>
              <a:rPr lang="en-US" dirty="0" smtClean="0"/>
              <a:t>din </a:t>
            </a:r>
            <a:r>
              <a:rPr lang="en-US" dirty="0" err="1" smtClean="0"/>
              <a:t>Sevilla</a:t>
            </a:r>
            <a:r>
              <a:rPr lang="en-US" dirty="0" smtClean="0"/>
              <a:t>)</a:t>
            </a:r>
          </a:p>
          <a:p>
            <a:pPr lvl="2"/>
            <a:r>
              <a:rPr lang="en-US" dirty="0" err="1" smtClean="0"/>
              <a:t>Flexibilitate</a:t>
            </a:r>
            <a:r>
              <a:rPr lang="en-US" dirty="0" smtClean="0"/>
              <a:t> –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situatii</a:t>
            </a:r>
            <a:r>
              <a:rPr lang="en-US" dirty="0" smtClean="0"/>
              <a:t> </a:t>
            </a:r>
            <a:r>
              <a:rPr lang="en-US" dirty="0" err="1" smtClean="0"/>
              <a:t>foarte</a:t>
            </a:r>
            <a:r>
              <a:rPr lang="en-US" dirty="0" smtClean="0"/>
              <a:t> </a:t>
            </a:r>
            <a:r>
              <a:rPr lang="en-US" dirty="0" err="1" smtClean="0"/>
              <a:t>specifice</a:t>
            </a:r>
            <a:r>
              <a:rPr lang="en-US" dirty="0" smtClean="0"/>
              <a:t> (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baza</a:t>
            </a:r>
            <a:r>
              <a:rPr lang="en-US" dirty="0" smtClean="0"/>
              <a:t> </a:t>
            </a:r>
            <a:r>
              <a:rPr lang="en-US" dirty="0" err="1" smtClean="0"/>
              <a:t>unor</a:t>
            </a:r>
            <a:r>
              <a:rPr lang="en-US" dirty="0" smtClean="0"/>
              <a:t> </a:t>
            </a:r>
            <a:r>
              <a:rPr lang="en-US" dirty="0" err="1" smtClean="0"/>
              <a:t>evaluari-costuri</a:t>
            </a:r>
            <a:r>
              <a:rPr lang="en-US" dirty="0" smtClean="0"/>
              <a:t> </a:t>
            </a:r>
            <a:r>
              <a:rPr lang="en-US" dirty="0" err="1" smtClean="0"/>
              <a:t>foarte</a:t>
            </a:r>
            <a:r>
              <a:rPr lang="en-US" dirty="0" smtClean="0"/>
              <a:t> </a:t>
            </a:r>
            <a:r>
              <a:rPr lang="en-US" dirty="0" err="1" smtClean="0"/>
              <a:t>mari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aplicarea</a:t>
            </a:r>
            <a:r>
              <a:rPr lang="en-US" dirty="0" smtClean="0"/>
              <a:t> </a:t>
            </a:r>
            <a:r>
              <a:rPr lang="en-US" dirty="0" err="1" smtClean="0"/>
              <a:t>concluziilor</a:t>
            </a:r>
            <a:r>
              <a:rPr lang="en-US" dirty="0" smtClean="0"/>
              <a:t> BAT – </a:t>
            </a:r>
            <a:r>
              <a:rPr lang="en-US" dirty="0" err="1" smtClean="0"/>
              <a:t>derogari</a:t>
            </a:r>
            <a:r>
              <a:rPr lang="en-US" dirty="0" smtClean="0"/>
              <a:t> - </a:t>
            </a:r>
            <a:r>
              <a:rPr lang="en-US" dirty="0" err="1" smtClean="0"/>
              <a:t>trebuie</a:t>
            </a:r>
            <a:r>
              <a:rPr lang="en-US" dirty="0" smtClean="0"/>
              <a:t> </a:t>
            </a:r>
            <a:r>
              <a:rPr lang="en-US" dirty="0" err="1" smtClean="0"/>
              <a:t>justificate</a:t>
            </a:r>
            <a:r>
              <a:rPr lang="en-US" dirty="0" smtClean="0"/>
              <a:t>)</a:t>
            </a:r>
          </a:p>
          <a:p>
            <a:pPr lvl="2"/>
            <a:r>
              <a:rPr lang="en-US" dirty="0" err="1" smtClean="0"/>
              <a:t>Inspectie</a:t>
            </a:r>
            <a:r>
              <a:rPr lang="en-US" dirty="0" smtClean="0"/>
              <a:t> (</a:t>
            </a:r>
            <a:r>
              <a:rPr lang="en-US" dirty="0" err="1" smtClean="0"/>
              <a:t>folosirea</a:t>
            </a:r>
            <a:r>
              <a:rPr lang="en-US" dirty="0" smtClean="0"/>
              <a:t> </a:t>
            </a:r>
            <a:r>
              <a:rPr lang="en-US" dirty="0" err="1" smtClean="0"/>
              <a:t>criteriilor</a:t>
            </a:r>
            <a:r>
              <a:rPr lang="en-US" dirty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evaluare</a:t>
            </a:r>
            <a:r>
              <a:rPr lang="en-US" dirty="0" smtClean="0"/>
              <a:t> a </a:t>
            </a:r>
            <a:r>
              <a:rPr lang="en-US" dirty="0" err="1" smtClean="0"/>
              <a:t>riscului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stabilirea</a:t>
            </a:r>
            <a:r>
              <a:rPr lang="en-US" dirty="0" smtClean="0"/>
              <a:t> </a:t>
            </a:r>
            <a:r>
              <a:rPr lang="en-US" dirty="0" err="1" smtClean="0"/>
              <a:t>numarului</a:t>
            </a:r>
            <a:r>
              <a:rPr lang="en-US" dirty="0" smtClean="0"/>
              <a:t> de </a:t>
            </a:r>
            <a:r>
              <a:rPr lang="en-US" dirty="0" err="1" smtClean="0"/>
              <a:t>inspectii</a:t>
            </a:r>
            <a:r>
              <a:rPr lang="en-US" dirty="0" smtClean="0"/>
              <a:t>, </a:t>
            </a:r>
            <a:r>
              <a:rPr lang="en-US" dirty="0" err="1" smtClean="0"/>
              <a:t>cel</a:t>
            </a:r>
            <a:r>
              <a:rPr lang="en-US" dirty="0" smtClean="0"/>
              <a:t> </a:t>
            </a:r>
            <a:r>
              <a:rPr lang="en-US" dirty="0" err="1" smtClean="0"/>
              <a:t>putin</a:t>
            </a:r>
            <a:r>
              <a:rPr lang="en-US" dirty="0" smtClean="0"/>
              <a:t> o data la 3 </a:t>
            </a:r>
            <a:r>
              <a:rPr lang="en-US" dirty="0" err="1" smtClean="0"/>
              <a:t>ani</a:t>
            </a:r>
            <a:r>
              <a:rPr lang="en-US" dirty="0" smtClean="0"/>
              <a:t>)</a:t>
            </a:r>
          </a:p>
          <a:p>
            <a:pPr lvl="2"/>
            <a:r>
              <a:rPr lang="en-US" dirty="0" err="1" smtClean="0"/>
              <a:t>Participare</a:t>
            </a:r>
            <a:r>
              <a:rPr lang="en-US" dirty="0" smtClean="0"/>
              <a:t> </a:t>
            </a:r>
            <a:r>
              <a:rPr lang="en-US" dirty="0" err="1" smtClean="0"/>
              <a:t>publica</a:t>
            </a:r>
            <a:r>
              <a:rPr lang="en-US" dirty="0" smtClean="0"/>
              <a:t> (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acces</a:t>
            </a:r>
            <a:r>
              <a:rPr lang="en-US" dirty="0" smtClean="0"/>
              <a:t> la </a:t>
            </a:r>
            <a:r>
              <a:rPr lang="en-US" dirty="0" err="1" smtClean="0"/>
              <a:t>procedura</a:t>
            </a:r>
            <a:r>
              <a:rPr lang="en-US" dirty="0" smtClean="0"/>
              <a:t> de </a:t>
            </a:r>
            <a:r>
              <a:rPr lang="en-US" dirty="0" err="1" smtClean="0"/>
              <a:t>autorizare</a:t>
            </a:r>
            <a:r>
              <a:rPr lang="en-US" dirty="0" smtClean="0"/>
              <a:t> si la </a:t>
            </a:r>
            <a:r>
              <a:rPr lang="en-US" dirty="0" err="1" smtClean="0"/>
              <a:t>datele</a:t>
            </a:r>
            <a:r>
              <a:rPr lang="en-US" dirty="0" smtClean="0"/>
              <a:t> de </a:t>
            </a:r>
            <a:r>
              <a:rPr lang="en-US" dirty="0" err="1" smtClean="0"/>
              <a:t>inspectie</a:t>
            </a:r>
            <a:r>
              <a:rPr lang="en-US" dirty="0" smtClean="0"/>
              <a:t> si </a:t>
            </a:r>
            <a:r>
              <a:rPr lang="en-US" dirty="0" err="1" smtClean="0"/>
              <a:t>monitorizare</a:t>
            </a:r>
            <a:r>
              <a:rPr lang="en-US" dirty="0" smtClean="0"/>
              <a:t>)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70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Adunarea</a:t>
            </a:r>
            <a:r>
              <a:rPr lang="en-US" dirty="0" smtClean="0"/>
              <a:t> </a:t>
            </a:r>
            <a:r>
              <a:rPr lang="en-US" dirty="0" err="1" smtClean="0"/>
              <a:t>Generala</a:t>
            </a:r>
            <a:r>
              <a:rPr lang="en-US" dirty="0" smtClean="0"/>
              <a:t> ENEP de la Paris, </a:t>
            </a:r>
            <a:r>
              <a:rPr lang="en-US" dirty="0" err="1" smtClean="0"/>
              <a:t>octombrie</a:t>
            </a:r>
            <a:r>
              <a:rPr lang="en-US" dirty="0" smtClean="0"/>
              <a:t>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7045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Seminar de 1 </a:t>
            </a:r>
            <a:r>
              <a:rPr lang="en-US" b="1" dirty="0" err="1" smtClean="0"/>
              <a:t>zi</a:t>
            </a:r>
            <a:r>
              <a:rPr lang="en-US" dirty="0" smtClean="0"/>
              <a:t>: </a:t>
            </a:r>
            <a:r>
              <a:rPr lang="en-US" dirty="0" err="1" smtClean="0"/>
              <a:t>Directiva</a:t>
            </a:r>
            <a:r>
              <a:rPr lang="en-US" dirty="0" smtClean="0"/>
              <a:t> </a:t>
            </a:r>
            <a:r>
              <a:rPr lang="en-US" dirty="0" err="1" smtClean="0"/>
              <a:t>emisiilor</a:t>
            </a:r>
            <a:r>
              <a:rPr lang="en-US" dirty="0" smtClean="0"/>
              <a:t> </a:t>
            </a:r>
            <a:r>
              <a:rPr lang="en-US" dirty="0" err="1" smtClean="0"/>
              <a:t>industriale</a:t>
            </a:r>
            <a:r>
              <a:rPr lang="en-US" dirty="0" smtClean="0"/>
              <a:t> </a:t>
            </a:r>
          </a:p>
          <a:p>
            <a:pPr lvl="1"/>
            <a:r>
              <a:rPr lang="en-US" b="1" dirty="0" err="1"/>
              <a:t>Rolul</a:t>
            </a:r>
            <a:r>
              <a:rPr lang="en-US" b="1" dirty="0"/>
              <a:t> BREF si </a:t>
            </a:r>
            <a:r>
              <a:rPr lang="en-US" b="1" dirty="0" smtClean="0"/>
              <a:t> al </a:t>
            </a:r>
            <a:r>
              <a:rPr lang="en-US" b="1" dirty="0" err="1" smtClean="0"/>
              <a:t>concluziilor</a:t>
            </a:r>
            <a:r>
              <a:rPr lang="en-US" b="1" dirty="0" smtClean="0"/>
              <a:t> </a:t>
            </a:r>
            <a:r>
              <a:rPr lang="en-US" b="1" dirty="0"/>
              <a:t>BAT </a:t>
            </a:r>
            <a:r>
              <a:rPr lang="en-US" dirty="0"/>
              <a:t>in </a:t>
            </a:r>
            <a:r>
              <a:rPr lang="en-US" dirty="0" err="1"/>
              <a:t>punerea</a:t>
            </a:r>
            <a:r>
              <a:rPr lang="en-US" dirty="0"/>
              <a:t> in </a:t>
            </a:r>
            <a:r>
              <a:rPr lang="en-US" dirty="0" err="1"/>
              <a:t>aplicare</a:t>
            </a:r>
            <a:r>
              <a:rPr lang="en-US" dirty="0"/>
              <a:t> a IED</a:t>
            </a:r>
          </a:p>
          <a:p>
            <a:pPr lvl="1"/>
            <a:r>
              <a:rPr lang="en-US" b="1" dirty="0" err="1" smtClean="0"/>
              <a:t>Procesul</a:t>
            </a:r>
            <a:r>
              <a:rPr lang="en-US" b="1" dirty="0" smtClean="0"/>
              <a:t> </a:t>
            </a:r>
            <a:r>
              <a:rPr lang="en-US" b="1" dirty="0"/>
              <a:t>“</a:t>
            </a:r>
            <a:r>
              <a:rPr lang="en-US" b="1" dirty="0" err="1"/>
              <a:t>Sevilla</a:t>
            </a:r>
            <a:r>
              <a:rPr lang="en-US" b="1" dirty="0"/>
              <a:t>”- </a:t>
            </a:r>
            <a:r>
              <a:rPr lang="en-US" dirty="0" err="1"/>
              <a:t>elaborarea</a:t>
            </a:r>
            <a:r>
              <a:rPr lang="en-US" dirty="0"/>
              <a:t> - </a:t>
            </a:r>
            <a:r>
              <a:rPr lang="en-US" dirty="0" err="1"/>
              <a:t>dezvoltarea</a:t>
            </a:r>
            <a:r>
              <a:rPr lang="en-US" dirty="0"/>
              <a:t> BREF si </a:t>
            </a:r>
            <a:r>
              <a:rPr lang="en-US" dirty="0" err="1"/>
              <a:t>stabilire</a:t>
            </a:r>
            <a:r>
              <a:rPr lang="en-US" dirty="0"/>
              <a:t> </a:t>
            </a:r>
            <a:r>
              <a:rPr lang="en-US" dirty="0" err="1"/>
              <a:t>concluzii</a:t>
            </a:r>
            <a:r>
              <a:rPr lang="en-US" dirty="0"/>
              <a:t> BAT:</a:t>
            </a:r>
          </a:p>
          <a:p>
            <a:pPr lvl="2"/>
            <a:r>
              <a:rPr lang="en-US" b="1" dirty="0" err="1"/>
              <a:t>Realizarea</a:t>
            </a:r>
            <a:r>
              <a:rPr lang="en-US" b="1" dirty="0"/>
              <a:t> </a:t>
            </a:r>
            <a:r>
              <a:rPr lang="en-US" b="1" dirty="0" err="1"/>
              <a:t>unui</a:t>
            </a:r>
            <a:r>
              <a:rPr lang="en-US" b="1" dirty="0"/>
              <a:t> </a:t>
            </a:r>
            <a:r>
              <a:rPr lang="en-US" b="1" dirty="0" err="1"/>
              <a:t>consens</a:t>
            </a:r>
            <a:r>
              <a:rPr lang="en-US" b="1" dirty="0"/>
              <a:t> complex</a:t>
            </a:r>
            <a:r>
              <a:rPr lang="en-US" dirty="0"/>
              <a:t>, </a:t>
            </a:r>
            <a:r>
              <a:rPr lang="en-US" dirty="0" err="1"/>
              <a:t>construit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un </a:t>
            </a:r>
            <a:r>
              <a:rPr lang="en-US" dirty="0" err="1"/>
              <a:t>sistem</a:t>
            </a:r>
            <a:r>
              <a:rPr lang="en-US" dirty="0"/>
              <a:t> de </a:t>
            </a:r>
            <a:r>
              <a:rPr lang="en-US" dirty="0" err="1"/>
              <a:t>schimb</a:t>
            </a:r>
            <a:r>
              <a:rPr lang="en-US" dirty="0"/>
              <a:t> de </a:t>
            </a:r>
            <a:r>
              <a:rPr lang="en-US" dirty="0" err="1"/>
              <a:t>informatii</a:t>
            </a:r>
            <a:r>
              <a:rPr lang="en-US" dirty="0"/>
              <a:t> </a:t>
            </a:r>
            <a:r>
              <a:rPr lang="en-US" dirty="0" err="1"/>
              <a:t>intre</a:t>
            </a:r>
            <a:r>
              <a:rPr lang="en-US" dirty="0"/>
              <a:t> </a:t>
            </a:r>
            <a:r>
              <a:rPr lang="en-US" dirty="0" err="1"/>
              <a:t>numeroase</a:t>
            </a:r>
            <a:r>
              <a:rPr lang="en-US" dirty="0"/>
              <a:t> </a:t>
            </a:r>
            <a:r>
              <a:rPr lang="en-US" dirty="0" err="1"/>
              <a:t>parti</a:t>
            </a:r>
            <a:r>
              <a:rPr lang="en-US" dirty="0"/>
              <a:t> </a:t>
            </a:r>
            <a:r>
              <a:rPr lang="en-US" dirty="0" err="1"/>
              <a:t>interesate</a:t>
            </a:r>
            <a:r>
              <a:rPr lang="en-US" dirty="0"/>
              <a:t>,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sustinut</a:t>
            </a:r>
            <a:r>
              <a:rPr lang="en-US" dirty="0"/>
              <a:t> de </a:t>
            </a:r>
            <a:r>
              <a:rPr lang="en-US" dirty="0" err="1"/>
              <a:t>informatii</a:t>
            </a:r>
            <a:r>
              <a:rPr lang="en-US" dirty="0"/>
              <a:t> </a:t>
            </a:r>
            <a:r>
              <a:rPr lang="en-US" dirty="0" err="1"/>
              <a:t>tehnico-economice</a:t>
            </a:r>
            <a:r>
              <a:rPr lang="en-US" dirty="0"/>
              <a:t> </a:t>
            </a:r>
            <a:endParaRPr lang="en-US" dirty="0" smtClean="0"/>
          </a:p>
          <a:p>
            <a:pPr lvl="2"/>
            <a:r>
              <a:rPr lang="en-US" b="1" dirty="0" smtClean="0"/>
              <a:t>La </a:t>
            </a:r>
            <a:r>
              <a:rPr lang="en-US" b="1" dirty="0" err="1" smtClean="0"/>
              <a:t>nivel</a:t>
            </a:r>
            <a:r>
              <a:rPr lang="en-US" b="1" dirty="0" smtClean="0"/>
              <a:t> EU: IPPC Bureau (JRC, IPTS)</a:t>
            </a:r>
          </a:p>
          <a:p>
            <a:pPr lvl="2"/>
            <a:r>
              <a:rPr lang="en-US" b="1" dirty="0" err="1" smtClean="0"/>
              <a:t>Franta</a:t>
            </a:r>
            <a:r>
              <a:rPr lang="en-US" b="1" dirty="0" smtClean="0"/>
              <a:t>: </a:t>
            </a:r>
            <a:r>
              <a:rPr lang="en-US" dirty="0" err="1" smtClean="0"/>
              <a:t>Ministerul</a:t>
            </a:r>
            <a:r>
              <a:rPr lang="en-US" dirty="0" smtClean="0"/>
              <a:t> </a:t>
            </a:r>
            <a:r>
              <a:rPr lang="en-US" dirty="0" err="1" smtClean="0"/>
              <a:t>Ecologiei</a:t>
            </a:r>
            <a:r>
              <a:rPr lang="en-US" dirty="0" smtClean="0"/>
              <a:t> </a:t>
            </a:r>
            <a:r>
              <a:rPr lang="en-US" dirty="0" err="1" smtClean="0"/>
              <a:t>reprezinta</a:t>
            </a:r>
            <a:r>
              <a:rPr lang="en-US" dirty="0" smtClean="0"/>
              <a:t> </a:t>
            </a:r>
            <a:r>
              <a:rPr lang="en-US" dirty="0" err="1" smtClean="0"/>
              <a:t>Franta</a:t>
            </a:r>
            <a:r>
              <a:rPr lang="en-US" dirty="0" smtClean="0"/>
              <a:t> in </a:t>
            </a:r>
            <a:r>
              <a:rPr lang="en-US" dirty="0" err="1" smtClean="0"/>
              <a:t>procesul</a:t>
            </a:r>
            <a:r>
              <a:rPr lang="en-US" dirty="0" smtClean="0"/>
              <a:t> </a:t>
            </a:r>
            <a:r>
              <a:rPr lang="en-US" dirty="0" err="1" smtClean="0"/>
              <a:t>Sevilla</a:t>
            </a:r>
            <a:r>
              <a:rPr lang="en-US" dirty="0" smtClean="0"/>
              <a:t>, </a:t>
            </a:r>
            <a:r>
              <a:rPr lang="en-US" dirty="0" err="1" smtClean="0"/>
              <a:t>asistat</a:t>
            </a:r>
            <a:r>
              <a:rPr lang="en-US" dirty="0" smtClean="0"/>
              <a:t> de </a:t>
            </a:r>
            <a:r>
              <a:rPr lang="en-US" b="1" dirty="0" smtClean="0"/>
              <a:t>ADEME si INERIS</a:t>
            </a:r>
            <a:r>
              <a:rPr lang="en-US" dirty="0" smtClean="0"/>
              <a:t>. </a:t>
            </a:r>
            <a:r>
              <a:rPr lang="en-US" dirty="0" err="1" smtClean="0"/>
              <a:t>Exista</a:t>
            </a:r>
            <a:r>
              <a:rPr lang="en-US" dirty="0" smtClean="0"/>
              <a:t> o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 err="1" smtClean="0"/>
              <a:t>publica</a:t>
            </a:r>
            <a:r>
              <a:rPr lang="en-US" dirty="0" smtClean="0"/>
              <a:t> cu </a:t>
            </a:r>
            <a:r>
              <a:rPr lang="en-US" dirty="0" err="1" smtClean="0"/>
              <a:t>experti</a:t>
            </a:r>
            <a:r>
              <a:rPr lang="en-US" dirty="0" smtClean="0"/>
              <a:t> care au </a:t>
            </a:r>
            <a:r>
              <a:rPr lang="en-US" dirty="0" err="1" smtClean="0"/>
              <a:t>participat</a:t>
            </a:r>
            <a:r>
              <a:rPr lang="en-US" dirty="0" smtClean="0"/>
              <a:t> </a:t>
            </a:r>
            <a:r>
              <a:rPr lang="en-US" dirty="0" err="1" smtClean="0"/>
              <a:t>efectiv</a:t>
            </a:r>
            <a:r>
              <a:rPr lang="en-US" dirty="0" smtClean="0"/>
              <a:t>  in </a:t>
            </a:r>
            <a:r>
              <a:rPr lang="en-US" dirty="0" err="1" smtClean="0"/>
              <a:t>procesul</a:t>
            </a:r>
            <a:r>
              <a:rPr lang="en-US" dirty="0" smtClean="0"/>
              <a:t> de </a:t>
            </a:r>
            <a:r>
              <a:rPr lang="en-US" dirty="0" err="1" smtClean="0"/>
              <a:t>elaborare</a:t>
            </a:r>
            <a:r>
              <a:rPr lang="en-US" dirty="0" smtClean="0"/>
              <a:t> BREF/BAT </a:t>
            </a:r>
            <a:r>
              <a:rPr lang="en-US" dirty="0" err="1" smtClean="0"/>
              <a:t>pe</a:t>
            </a:r>
            <a:r>
              <a:rPr lang="en-US" dirty="0" smtClean="0"/>
              <a:t> diverse </a:t>
            </a:r>
            <a:r>
              <a:rPr lang="en-US" dirty="0" err="1" smtClean="0"/>
              <a:t>domenii</a:t>
            </a:r>
            <a:r>
              <a:rPr lang="en-US" dirty="0" smtClean="0"/>
              <a:t> si care pot </a:t>
            </a:r>
            <a:r>
              <a:rPr lang="en-US" dirty="0" err="1" smtClean="0"/>
              <a:t>acorda</a:t>
            </a:r>
            <a:r>
              <a:rPr lang="en-US" dirty="0" smtClean="0"/>
              <a:t> </a:t>
            </a:r>
            <a:r>
              <a:rPr lang="en-US" dirty="0" err="1" smtClean="0"/>
              <a:t>sprijin</a:t>
            </a:r>
            <a:r>
              <a:rPr lang="en-US" dirty="0" smtClean="0"/>
              <a:t> </a:t>
            </a:r>
            <a:r>
              <a:rPr lang="en-US" dirty="0" err="1" smtClean="0"/>
              <a:t>partilor</a:t>
            </a:r>
            <a:r>
              <a:rPr lang="en-US" dirty="0" smtClean="0"/>
              <a:t> </a:t>
            </a:r>
            <a:r>
              <a:rPr lang="en-US" dirty="0" err="1" smtClean="0"/>
              <a:t>interesate</a:t>
            </a:r>
            <a:r>
              <a:rPr lang="en-US" dirty="0" smtClean="0"/>
              <a:t> </a:t>
            </a:r>
          </a:p>
          <a:p>
            <a:pPr lvl="1"/>
            <a:r>
              <a:rPr lang="en-US" b="1" dirty="0" err="1" smtClean="0"/>
              <a:t>Provocarile</a:t>
            </a:r>
            <a:r>
              <a:rPr lang="en-US" b="1" dirty="0" smtClean="0"/>
              <a:t> </a:t>
            </a:r>
            <a:r>
              <a:rPr lang="en-US" b="1" dirty="0" smtClean="0"/>
              <a:t>IED </a:t>
            </a:r>
            <a:r>
              <a:rPr lang="en-US" b="1" dirty="0" err="1" smtClean="0"/>
              <a:t>pentru</a:t>
            </a:r>
            <a:r>
              <a:rPr lang="en-US" b="1" dirty="0" smtClean="0"/>
              <a:t> </a:t>
            </a:r>
            <a:r>
              <a:rPr lang="en-US" b="1" dirty="0" err="1" smtClean="0"/>
              <a:t>industria</a:t>
            </a:r>
            <a:r>
              <a:rPr lang="en-US" b="1" dirty="0" smtClean="0"/>
              <a:t> </a:t>
            </a:r>
            <a:r>
              <a:rPr lang="en-US" b="1" dirty="0" err="1" smtClean="0"/>
              <a:t>chimica</a:t>
            </a:r>
            <a:r>
              <a:rPr lang="en-US" dirty="0"/>
              <a:t> </a:t>
            </a:r>
            <a:r>
              <a:rPr lang="en-US" dirty="0" smtClean="0"/>
              <a:t>- in </a:t>
            </a:r>
            <a:r>
              <a:rPr lang="en-US" dirty="0" err="1" smtClean="0"/>
              <a:t>Franta</a:t>
            </a:r>
            <a:r>
              <a:rPr lang="en-US" dirty="0" smtClean="0"/>
              <a:t> (nu </a:t>
            </a:r>
            <a:r>
              <a:rPr lang="en-US" dirty="0" err="1" smtClean="0"/>
              <a:t>exista</a:t>
            </a:r>
            <a:r>
              <a:rPr lang="en-US" dirty="0" smtClean="0"/>
              <a:t> </a:t>
            </a:r>
            <a:r>
              <a:rPr lang="en-US" dirty="0" err="1" smtClean="0"/>
              <a:t>concluzii</a:t>
            </a:r>
            <a:r>
              <a:rPr lang="en-US" dirty="0" smtClean="0"/>
              <a:t> BAT, </a:t>
            </a:r>
            <a:r>
              <a:rPr lang="en-US" dirty="0" err="1" smtClean="0"/>
              <a:t>numar</a:t>
            </a:r>
            <a:r>
              <a:rPr lang="en-US" dirty="0" smtClean="0"/>
              <a:t> mare de </a:t>
            </a:r>
            <a:r>
              <a:rPr lang="en-US" dirty="0" err="1" smtClean="0"/>
              <a:t>instalatii</a:t>
            </a:r>
            <a:r>
              <a:rPr lang="en-US" dirty="0" smtClean="0"/>
              <a:t> </a:t>
            </a:r>
            <a:r>
              <a:rPr lang="en-US" dirty="0" err="1" smtClean="0"/>
              <a:t>neexistand</a:t>
            </a:r>
            <a:r>
              <a:rPr lang="en-US" dirty="0" smtClean="0"/>
              <a:t> </a:t>
            </a:r>
            <a:r>
              <a:rPr lang="en-US" dirty="0" err="1" smtClean="0"/>
              <a:t>limita</a:t>
            </a:r>
            <a:r>
              <a:rPr lang="en-US" dirty="0" smtClean="0"/>
              <a:t> de capacitate, mare </a:t>
            </a:r>
            <a:r>
              <a:rPr lang="en-US" dirty="0" err="1" smtClean="0"/>
              <a:t>diversitate</a:t>
            </a:r>
            <a:r>
              <a:rPr lang="en-US" dirty="0" smtClean="0"/>
              <a:t>,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multe</a:t>
            </a:r>
            <a:r>
              <a:rPr lang="en-US" dirty="0" smtClean="0"/>
              <a:t> BREF care </a:t>
            </a:r>
            <a:r>
              <a:rPr lang="en-US" dirty="0" err="1" smtClean="0"/>
              <a:t>acopera</a:t>
            </a:r>
            <a:r>
              <a:rPr lang="en-US" dirty="0" smtClean="0"/>
              <a:t> in mod direct </a:t>
            </a:r>
            <a:r>
              <a:rPr lang="en-US" dirty="0" err="1" smtClean="0"/>
              <a:t>sau</a:t>
            </a:r>
            <a:r>
              <a:rPr lang="en-US" dirty="0" smtClean="0"/>
              <a:t> indirect </a:t>
            </a:r>
            <a:r>
              <a:rPr lang="en-US" dirty="0" err="1" smtClean="0"/>
              <a:t>industria</a:t>
            </a:r>
            <a:r>
              <a:rPr lang="en-US" dirty="0" smtClean="0"/>
              <a:t> </a:t>
            </a:r>
            <a:r>
              <a:rPr lang="en-US" dirty="0" err="1" smtClean="0"/>
              <a:t>chimica</a:t>
            </a:r>
            <a:r>
              <a:rPr lang="en-US" dirty="0" smtClean="0"/>
              <a:t>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1"/>
            <a:r>
              <a:rPr lang="en-US" b="1" dirty="0" err="1" smtClean="0"/>
              <a:t>Raportul</a:t>
            </a:r>
            <a:r>
              <a:rPr lang="en-US" b="1" dirty="0" smtClean="0"/>
              <a:t> </a:t>
            </a:r>
            <a:r>
              <a:rPr lang="en-US" b="1" dirty="0" smtClean="0"/>
              <a:t>de </a:t>
            </a:r>
            <a:r>
              <a:rPr lang="en-US" b="1" dirty="0" err="1" smtClean="0"/>
              <a:t>referita</a:t>
            </a:r>
            <a:r>
              <a:rPr lang="en-US" b="1" dirty="0" smtClean="0"/>
              <a:t> sub </a:t>
            </a:r>
            <a:r>
              <a:rPr lang="en-US" b="1" dirty="0" err="1" smtClean="0"/>
              <a:t>Directiva</a:t>
            </a:r>
            <a:r>
              <a:rPr lang="en-US" b="1" dirty="0" smtClean="0"/>
              <a:t> IED</a:t>
            </a:r>
            <a:r>
              <a:rPr lang="en-US" dirty="0" smtClean="0"/>
              <a:t>: </a:t>
            </a:r>
            <a:r>
              <a:rPr lang="en-US" dirty="0" err="1" smtClean="0"/>
              <a:t>exigentele</a:t>
            </a:r>
            <a:r>
              <a:rPr lang="en-US" dirty="0" smtClean="0"/>
              <a:t> IED- </a:t>
            </a:r>
            <a:r>
              <a:rPr lang="en-US" dirty="0" err="1" smtClean="0"/>
              <a:t>raportul</a:t>
            </a:r>
            <a:r>
              <a:rPr lang="en-US" dirty="0" smtClean="0"/>
              <a:t> de </a:t>
            </a:r>
          </a:p>
          <a:p>
            <a:pPr marL="457200" lvl="1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referinta</a:t>
            </a:r>
            <a:r>
              <a:rPr lang="en-US" dirty="0" smtClean="0"/>
              <a:t> (</a:t>
            </a:r>
            <a:r>
              <a:rPr lang="en-US" dirty="0" err="1" smtClean="0"/>
              <a:t>reabilitarea</a:t>
            </a:r>
            <a:r>
              <a:rPr lang="en-US" dirty="0" smtClean="0"/>
              <a:t> site-</a:t>
            </a:r>
            <a:r>
              <a:rPr lang="en-US" dirty="0" err="1" smtClean="0"/>
              <a:t>ului</a:t>
            </a:r>
            <a:r>
              <a:rPr lang="en-US" dirty="0" smtClean="0"/>
              <a:t> la </a:t>
            </a:r>
            <a:r>
              <a:rPr lang="en-US" dirty="0" err="1" smtClean="0"/>
              <a:t>sfarsitul</a:t>
            </a:r>
            <a:r>
              <a:rPr lang="en-US" dirty="0" smtClean="0"/>
              <a:t> </a:t>
            </a:r>
            <a:r>
              <a:rPr lang="en-US" dirty="0" err="1" smtClean="0"/>
              <a:t>activitatii</a:t>
            </a:r>
            <a:r>
              <a:rPr lang="en-US" dirty="0" smtClean="0"/>
              <a:t>- </a:t>
            </a:r>
            <a:r>
              <a:rPr lang="en-US" dirty="0" err="1" smtClean="0"/>
              <a:t>elaborarea</a:t>
            </a:r>
            <a:r>
              <a:rPr lang="en-US" dirty="0" smtClean="0"/>
              <a:t> 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unui</a:t>
            </a:r>
            <a:r>
              <a:rPr lang="en-US" dirty="0" smtClean="0"/>
              <a:t> </a:t>
            </a:r>
            <a:r>
              <a:rPr lang="en-US" dirty="0" err="1" smtClean="0"/>
              <a:t>raport</a:t>
            </a:r>
            <a:r>
              <a:rPr lang="en-US" dirty="0" smtClean="0"/>
              <a:t> de </a:t>
            </a:r>
            <a:r>
              <a:rPr lang="en-US" dirty="0" err="1" smtClean="0"/>
              <a:t>referinta</a:t>
            </a:r>
            <a:r>
              <a:rPr lang="en-US" dirty="0" smtClean="0"/>
              <a:t>, care </a:t>
            </a:r>
            <a:r>
              <a:rPr lang="en-US" dirty="0" err="1" smtClean="0"/>
              <a:t>defineste</a:t>
            </a:r>
            <a:r>
              <a:rPr lang="en-US" dirty="0" smtClean="0"/>
              <a:t> </a:t>
            </a:r>
            <a:r>
              <a:rPr lang="en-US" dirty="0" err="1" smtClean="0"/>
              <a:t>starea</a:t>
            </a:r>
            <a:r>
              <a:rPr lang="en-US" dirty="0" smtClean="0"/>
              <a:t> de </a:t>
            </a:r>
            <a:r>
              <a:rPr lang="en-US" dirty="0" err="1" smtClean="0"/>
              <a:t>poluare</a:t>
            </a:r>
            <a:r>
              <a:rPr lang="en-US" dirty="0" smtClean="0"/>
              <a:t> a </a:t>
            </a:r>
            <a:r>
              <a:rPr lang="en-US" dirty="0" err="1" smtClean="0"/>
              <a:t>solului</a:t>
            </a:r>
            <a:r>
              <a:rPr lang="en-US" dirty="0" smtClean="0"/>
              <a:t> si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apei</a:t>
            </a:r>
            <a:r>
              <a:rPr lang="en-US" dirty="0" smtClean="0"/>
              <a:t> </a:t>
            </a:r>
            <a:r>
              <a:rPr lang="en-US" dirty="0" err="1" smtClean="0"/>
              <a:t>freatice</a:t>
            </a:r>
            <a:r>
              <a:rPr lang="en-US" dirty="0" smtClean="0"/>
              <a:t> la </a:t>
            </a:r>
            <a:r>
              <a:rPr lang="en-US" dirty="0" err="1" smtClean="0"/>
              <a:t>momentul</a:t>
            </a:r>
            <a:r>
              <a:rPr lang="en-US" dirty="0" smtClean="0"/>
              <a:t> </a:t>
            </a:r>
            <a:r>
              <a:rPr lang="en-US" dirty="0" err="1" smtClean="0"/>
              <a:t>inceperii</a:t>
            </a:r>
            <a:r>
              <a:rPr lang="en-US" dirty="0" smtClean="0"/>
              <a:t> </a:t>
            </a:r>
            <a:r>
              <a:rPr lang="en-US" dirty="0" err="1" smtClean="0"/>
              <a:t>activitatii</a:t>
            </a:r>
            <a:r>
              <a:rPr lang="en-US" dirty="0" smtClean="0"/>
              <a:t>, in </a:t>
            </a:r>
            <a:r>
              <a:rPr lang="en-US" dirty="0" err="1" smtClean="0"/>
              <a:t>scopul</a:t>
            </a:r>
            <a:r>
              <a:rPr lang="en-US" dirty="0" smtClean="0"/>
              <a:t> </a:t>
            </a:r>
            <a:r>
              <a:rPr lang="en-US" dirty="0" err="1" smtClean="0"/>
              <a:t>stabilirii</a:t>
            </a:r>
            <a:r>
              <a:rPr lang="en-US" dirty="0" smtClean="0"/>
              <a:t> </a:t>
            </a:r>
            <a:r>
              <a:rPr lang="en-US" dirty="0" err="1" smtClean="0"/>
              <a:t>masurilor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de </a:t>
            </a:r>
            <a:r>
              <a:rPr lang="en-US" dirty="0" err="1" smtClean="0"/>
              <a:t>remediere</a:t>
            </a:r>
            <a:r>
              <a:rPr lang="en-US" dirty="0" smtClean="0"/>
              <a:t> a </a:t>
            </a:r>
            <a:r>
              <a:rPr lang="en-US" dirty="0" err="1" smtClean="0"/>
              <a:t>mediului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b="1" dirty="0" err="1" smtClean="0"/>
              <a:t>Ghid</a:t>
            </a:r>
            <a:r>
              <a:rPr lang="en-US" b="1" dirty="0" smtClean="0"/>
              <a:t> de </a:t>
            </a:r>
            <a:r>
              <a:rPr lang="en-US" b="1" dirty="0" err="1" smtClean="0"/>
              <a:t>elaborare</a:t>
            </a:r>
            <a:r>
              <a:rPr lang="en-US" b="1" dirty="0" smtClean="0"/>
              <a:t> a </a:t>
            </a:r>
            <a:r>
              <a:rPr lang="en-US" b="1" dirty="0" err="1" smtClean="0"/>
              <a:t>raportului</a:t>
            </a:r>
            <a:r>
              <a:rPr lang="en-US" b="1" dirty="0" smtClean="0"/>
              <a:t> de </a:t>
            </a:r>
            <a:r>
              <a:rPr lang="en-US" b="1" dirty="0" err="1" smtClean="0"/>
              <a:t>referinta</a:t>
            </a:r>
            <a:r>
              <a:rPr lang="en-US" dirty="0" smtClean="0"/>
              <a:t>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5750" y="4906392"/>
            <a:ext cx="1359450" cy="1884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86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Adunarea</a:t>
            </a:r>
            <a:r>
              <a:rPr lang="en-US" dirty="0" smtClean="0"/>
              <a:t> </a:t>
            </a:r>
            <a:r>
              <a:rPr lang="en-US" dirty="0" err="1" smtClean="0"/>
              <a:t>Generala</a:t>
            </a:r>
            <a:r>
              <a:rPr lang="en-US" dirty="0" smtClean="0"/>
              <a:t> ENEP de la Paris, </a:t>
            </a:r>
            <a:r>
              <a:rPr lang="en-US" dirty="0" err="1" smtClean="0"/>
              <a:t>octombrie</a:t>
            </a:r>
            <a:r>
              <a:rPr lang="en-US" dirty="0" smtClean="0"/>
              <a:t>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err="1" smtClean="0"/>
              <a:t>Raportul</a:t>
            </a:r>
            <a:r>
              <a:rPr lang="en-US" b="1" dirty="0" smtClean="0"/>
              <a:t> de </a:t>
            </a:r>
            <a:r>
              <a:rPr lang="en-US" b="1" dirty="0" err="1" smtClean="0"/>
              <a:t>referinta</a:t>
            </a:r>
            <a:r>
              <a:rPr lang="en-US" b="1" dirty="0" smtClean="0"/>
              <a:t> </a:t>
            </a:r>
            <a:r>
              <a:rPr lang="en-US" dirty="0" smtClean="0"/>
              <a:t>– in </a:t>
            </a:r>
            <a:r>
              <a:rPr lang="en-US" dirty="0" err="1" smtClean="0"/>
              <a:t>Franta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sz="1800" b="1" dirty="0" err="1" smtClean="0"/>
              <a:t>Baza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legala</a:t>
            </a:r>
            <a:r>
              <a:rPr lang="en-US" sz="1800" b="1" dirty="0" smtClean="0"/>
              <a:t>:</a:t>
            </a:r>
            <a:r>
              <a:rPr lang="en-US" sz="1800" dirty="0" smtClean="0"/>
              <a:t> </a:t>
            </a:r>
            <a:r>
              <a:rPr lang="en-US" sz="1800" b="1" dirty="0" err="1" smtClean="0"/>
              <a:t>Comunicarea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Comisiei</a:t>
            </a:r>
            <a:r>
              <a:rPr lang="en-US" sz="1800" b="1" dirty="0" smtClean="0"/>
              <a:t> 2014/C 136/03 </a:t>
            </a:r>
            <a:r>
              <a:rPr lang="en-US" sz="1800" dirty="0" smtClean="0"/>
              <a:t>- </a:t>
            </a:r>
            <a:r>
              <a:rPr lang="en-US" sz="1800" dirty="0" err="1" smtClean="0"/>
              <a:t>Ghidul</a:t>
            </a:r>
            <a:r>
              <a:rPr lang="en-US" sz="1800" dirty="0" smtClean="0"/>
              <a:t> </a:t>
            </a:r>
            <a:r>
              <a:rPr lang="en-US" sz="1800" dirty="0" err="1"/>
              <a:t>Comisiei</a:t>
            </a:r>
            <a:r>
              <a:rPr lang="en-US" sz="1800" dirty="0"/>
              <a:t> </a:t>
            </a:r>
            <a:r>
              <a:rPr lang="en-US" sz="1800" dirty="0" err="1"/>
              <a:t>Europene</a:t>
            </a:r>
            <a:r>
              <a:rPr lang="en-US" sz="1800" dirty="0"/>
              <a:t> cu </a:t>
            </a:r>
            <a:r>
              <a:rPr lang="en-US" sz="1800" dirty="0" err="1" smtClean="0"/>
              <a:t>privire</a:t>
            </a:r>
            <a:r>
              <a:rPr lang="en-US" sz="1800" dirty="0" smtClean="0"/>
              <a:t> </a:t>
            </a:r>
            <a:r>
              <a:rPr lang="en-US" sz="1800" dirty="0"/>
              <a:t>la </a:t>
            </a:r>
            <a:r>
              <a:rPr lang="en-US" sz="1800" dirty="0" err="1"/>
              <a:t>rapoartele</a:t>
            </a:r>
            <a:r>
              <a:rPr lang="en-US" sz="1800" dirty="0"/>
              <a:t> </a:t>
            </a:r>
            <a:r>
              <a:rPr lang="en-US" sz="1800" dirty="0" err="1"/>
              <a:t>privind</a:t>
            </a:r>
            <a:r>
              <a:rPr lang="en-US" sz="1800" dirty="0"/>
              <a:t> </a:t>
            </a:r>
            <a:r>
              <a:rPr lang="en-US" sz="1800" dirty="0" err="1"/>
              <a:t>situația</a:t>
            </a:r>
            <a:r>
              <a:rPr lang="en-US" sz="1800" dirty="0"/>
              <a:t> de </a:t>
            </a:r>
            <a:r>
              <a:rPr lang="en-US" sz="1800" dirty="0" err="1"/>
              <a:t>referință</a:t>
            </a:r>
            <a:r>
              <a:rPr lang="en-US" sz="1800" dirty="0"/>
              <a:t> </a:t>
            </a:r>
            <a:r>
              <a:rPr lang="en-US" sz="1800" dirty="0" err="1"/>
              <a:t>prevăzute</a:t>
            </a:r>
            <a:r>
              <a:rPr lang="en-US" sz="1800" dirty="0"/>
              <a:t> la </a:t>
            </a:r>
            <a:r>
              <a:rPr lang="en-US" sz="1800" dirty="0" err="1"/>
              <a:t>articolul</a:t>
            </a:r>
            <a:r>
              <a:rPr lang="en-US" sz="1800" dirty="0"/>
              <a:t> 22 </a:t>
            </a:r>
            <a:r>
              <a:rPr lang="en-US" sz="1800" dirty="0" err="1"/>
              <a:t>alineatul</a:t>
            </a:r>
            <a:r>
              <a:rPr lang="en-US" sz="1800" dirty="0"/>
              <a:t> (2) din </a:t>
            </a:r>
            <a:r>
              <a:rPr lang="en-US" sz="1800" dirty="0" err="1"/>
              <a:t>Directiva</a:t>
            </a:r>
            <a:r>
              <a:rPr lang="en-US" sz="1800" dirty="0"/>
              <a:t> 2010/75/UE </a:t>
            </a:r>
            <a:r>
              <a:rPr lang="en-US" sz="1800" dirty="0" err="1"/>
              <a:t>privind</a:t>
            </a:r>
            <a:r>
              <a:rPr lang="en-US" sz="1800" dirty="0"/>
              <a:t> </a:t>
            </a:r>
            <a:r>
              <a:rPr lang="en-US" sz="1800" dirty="0" err="1"/>
              <a:t>emisiile</a:t>
            </a:r>
            <a:r>
              <a:rPr lang="en-US" sz="1800" dirty="0"/>
              <a:t> </a:t>
            </a:r>
            <a:r>
              <a:rPr lang="en-US" sz="1800" dirty="0" err="1" smtClean="0"/>
              <a:t>industriale</a:t>
            </a:r>
            <a:r>
              <a:rPr lang="en-US" sz="1800" dirty="0"/>
              <a:t>:</a:t>
            </a:r>
            <a:r>
              <a:rPr lang="en-US" sz="1800" dirty="0" smtClean="0"/>
              <a:t> </a:t>
            </a:r>
            <a:r>
              <a:rPr lang="en-US" sz="1800" dirty="0" smtClean="0">
                <a:hlinkClick r:id="rId2"/>
              </a:rPr>
              <a:t>http://eur-lex.europa.eu/legal-content/RO/TXT/PDF/?uri=CELEX:52014XC0506(01)&amp;from=EN</a:t>
            </a:r>
            <a:r>
              <a:rPr lang="en-US" sz="1800" dirty="0" smtClean="0"/>
              <a:t> </a:t>
            </a:r>
          </a:p>
          <a:p>
            <a:pPr lvl="1"/>
            <a:r>
              <a:rPr lang="en-US" sz="1800" b="1" dirty="0" err="1" smtClean="0"/>
              <a:t>Stabilire</a:t>
            </a:r>
            <a:r>
              <a:rPr lang="en-US" sz="1800" b="1" dirty="0" smtClean="0"/>
              <a:t> de </a:t>
            </a:r>
            <a:r>
              <a:rPr lang="en-US" sz="1800" b="1" dirty="0" err="1"/>
              <a:t>c</a:t>
            </a:r>
            <a:r>
              <a:rPr lang="en-US" sz="1800" b="1" dirty="0" err="1" smtClean="0"/>
              <a:t>riterii</a:t>
            </a:r>
            <a:r>
              <a:rPr lang="en-US" sz="1800" b="1" dirty="0" smtClean="0"/>
              <a:t> de </a:t>
            </a:r>
            <a:r>
              <a:rPr lang="en-US" sz="1800" b="1" dirty="0" err="1" smtClean="0"/>
              <a:t>solicitare</a:t>
            </a:r>
            <a:r>
              <a:rPr lang="en-US" sz="1800" b="1" dirty="0" smtClean="0"/>
              <a:t> a </a:t>
            </a:r>
            <a:r>
              <a:rPr lang="en-US" sz="1800" b="1" dirty="0" err="1" smtClean="0"/>
              <a:t>raportului</a:t>
            </a:r>
            <a:r>
              <a:rPr lang="en-US" sz="1800" b="1" dirty="0" smtClean="0"/>
              <a:t> de </a:t>
            </a:r>
            <a:r>
              <a:rPr lang="en-US" sz="1800" b="1" dirty="0" err="1" smtClean="0"/>
              <a:t>referinta</a:t>
            </a:r>
            <a:endParaRPr lang="en-US" sz="1800" b="1" dirty="0" smtClean="0"/>
          </a:p>
          <a:p>
            <a:pPr lvl="1"/>
            <a:r>
              <a:rPr lang="en-US" sz="1800" b="1" dirty="0" err="1" smtClean="0"/>
              <a:t>Declaratia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instalatiei</a:t>
            </a:r>
            <a:r>
              <a:rPr lang="en-US" sz="1800" b="1" dirty="0" smtClean="0"/>
              <a:t> si </a:t>
            </a:r>
            <a:r>
              <a:rPr lang="en-US" sz="1800" b="1" dirty="0" err="1" smtClean="0"/>
              <a:t>memoriul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justificativ</a:t>
            </a:r>
            <a:r>
              <a:rPr lang="en-US" sz="1800" b="1" dirty="0" smtClean="0"/>
              <a:t> </a:t>
            </a:r>
            <a:r>
              <a:rPr lang="en-US" sz="1800" dirty="0" smtClean="0"/>
              <a:t>– in </a:t>
            </a:r>
            <a:r>
              <a:rPr lang="en-US" sz="1800" dirty="0" err="1" smtClean="0"/>
              <a:t>cazul</a:t>
            </a:r>
            <a:r>
              <a:rPr lang="en-US" sz="1800" dirty="0" smtClean="0"/>
              <a:t> in care nu </a:t>
            </a:r>
            <a:r>
              <a:rPr lang="en-US" sz="1800" dirty="0" err="1" smtClean="0"/>
              <a:t>este</a:t>
            </a:r>
            <a:r>
              <a:rPr lang="en-US" sz="1800" dirty="0" smtClean="0"/>
              <a:t> </a:t>
            </a:r>
            <a:r>
              <a:rPr lang="en-US" sz="1800" dirty="0" err="1" smtClean="0"/>
              <a:t>solicitat</a:t>
            </a:r>
            <a:r>
              <a:rPr lang="en-US" sz="1800" dirty="0" smtClean="0"/>
              <a:t> </a:t>
            </a:r>
            <a:r>
              <a:rPr lang="en-US" sz="1800" dirty="0" err="1" smtClean="0"/>
              <a:t>Raportul</a:t>
            </a:r>
            <a:r>
              <a:rPr lang="en-US" sz="1800" dirty="0" smtClean="0"/>
              <a:t> de </a:t>
            </a:r>
            <a:r>
              <a:rPr lang="en-US" sz="1800" dirty="0" err="1" smtClean="0"/>
              <a:t>referinta</a:t>
            </a:r>
            <a:r>
              <a:rPr lang="en-US" sz="1800" dirty="0" smtClean="0"/>
              <a:t> (</a:t>
            </a:r>
            <a:r>
              <a:rPr lang="en-US" sz="1800" dirty="0" err="1" smtClean="0"/>
              <a:t>descrierea</a:t>
            </a:r>
            <a:r>
              <a:rPr lang="en-US" sz="1800" dirty="0" smtClean="0"/>
              <a:t> </a:t>
            </a:r>
            <a:r>
              <a:rPr lang="en-US" sz="1800" dirty="0" err="1" smtClean="0"/>
              <a:t>instalatiei</a:t>
            </a:r>
            <a:r>
              <a:rPr lang="en-US" sz="1800" dirty="0" smtClean="0"/>
              <a:t>, </a:t>
            </a:r>
            <a:r>
              <a:rPr lang="en-US" sz="1800" dirty="0" err="1" smtClean="0"/>
              <a:t>matricea</a:t>
            </a:r>
            <a:r>
              <a:rPr lang="en-US" sz="1800" dirty="0" smtClean="0"/>
              <a:t> </a:t>
            </a:r>
            <a:r>
              <a:rPr lang="en-US" sz="1800" dirty="0" err="1" smtClean="0"/>
              <a:t>chimicalelor</a:t>
            </a:r>
            <a:r>
              <a:rPr lang="en-US" sz="1800" dirty="0" smtClean="0"/>
              <a:t> </a:t>
            </a:r>
            <a:r>
              <a:rPr lang="en-US" sz="1800" dirty="0" err="1" smtClean="0"/>
              <a:t>utilizate</a:t>
            </a:r>
            <a:r>
              <a:rPr lang="en-US" sz="1800" dirty="0" smtClean="0"/>
              <a:t>, </a:t>
            </a:r>
            <a:r>
              <a:rPr lang="en-US" sz="1800" dirty="0" err="1" smtClean="0"/>
              <a:t>cartografierea</a:t>
            </a:r>
            <a:r>
              <a:rPr lang="en-US" sz="1800" dirty="0" smtClean="0"/>
              <a:t> </a:t>
            </a:r>
            <a:r>
              <a:rPr lang="en-US" sz="1800" dirty="0" err="1" smtClean="0"/>
              <a:t>instalatiei</a:t>
            </a:r>
            <a:r>
              <a:rPr lang="en-US" sz="1800" dirty="0" smtClean="0"/>
              <a:t>, </a:t>
            </a:r>
            <a:r>
              <a:rPr lang="en-US" sz="1800" dirty="0" err="1" smtClean="0"/>
              <a:t>motivele</a:t>
            </a:r>
            <a:r>
              <a:rPr lang="en-US" sz="1800" dirty="0" smtClean="0"/>
              <a:t> </a:t>
            </a:r>
            <a:r>
              <a:rPr lang="en-US" sz="1800" dirty="0" err="1" smtClean="0"/>
              <a:t>luate</a:t>
            </a:r>
            <a:r>
              <a:rPr lang="en-US" sz="1800" dirty="0" smtClean="0"/>
              <a:t> in </a:t>
            </a:r>
            <a:r>
              <a:rPr lang="en-US" sz="1800" dirty="0" err="1" smtClean="0"/>
              <a:t>considerare</a:t>
            </a:r>
            <a:r>
              <a:rPr lang="en-US" sz="1800" dirty="0" smtClean="0"/>
              <a:t> </a:t>
            </a:r>
            <a:r>
              <a:rPr lang="en-US" sz="1800" dirty="0" err="1" smtClean="0"/>
              <a:t>pentru</a:t>
            </a:r>
            <a:r>
              <a:rPr lang="en-US" sz="1800" dirty="0" smtClean="0"/>
              <a:t> </a:t>
            </a:r>
            <a:r>
              <a:rPr lang="en-US" sz="1800" dirty="0" err="1" smtClean="0"/>
              <a:t>nedepunerea</a:t>
            </a:r>
            <a:r>
              <a:rPr lang="en-US" sz="1800" dirty="0" smtClean="0"/>
              <a:t> </a:t>
            </a:r>
            <a:r>
              <a:rPr lang="en-US" sz="1800" dirty="0" err="1" smtClean="0"/>
              <a:t>raportului</a:t>
            </a:r>
            <a:r>
              <a:rPr lang="en-US" sz="1800" dirty="0" smtClean="0"/>
              <a:t> de </a:t>
            </a:r>
            <a:r>
              <a:rPr lang="en-US" sz="1800" dirty="0" err="1" smtClean="0"/>
              <a:t>referinta</a:t>
            </a:r>
            <a:r>
              <a:rPr lang="en-US" sz="1800" dirty="0" smtClean="0"/>
              <a:t>)-</a:t>
            </a:r>
            <a:r>
              <a:rPr lang="en-US" sz="1800" dirty="0" err="1" smtClean="0"/>
              <a:t>aproximativ</a:t>
            </a:r>
            <a:r>
              <a:rPr lang="en-US" sz="1800" dirty="0" smtClean="0"/>
              <a:t> 20% din </a:t>
            </a:r>
            <a:r>
              <a:rPr lang="en-US" sz="1800" dirty="0" err="1" smtClean="0"/>
              <a:t>dosarele</a:t>
            </a:r>
            <a:r>
              <a:rPr lang="en-US" sz="1800" dirty="0" smtClean="0"/>
              <a:t> de </a:t>
            </a:r>
            <a:r>
              <a:rPr lang="en-US" sz="1800" dirty="0" err="1" smtClean="0"/>
              <a:t>autorizare</a:t>
            </a:r>
            <a:r>
              <a:rPr lang="en-US" sz="1800" dirty="0" smtClean="0"/>
              <a:t> in </a:t>
            </a:r>
            <a:r>
              <a:rPr lang="en-US" sz="1800" dirty="0" err="1" smtClean="0"/>
              <a:t>Franta</a:t>
            </a:r>
            <a:r>
              <a:rPr lang="en-US" sz="1800" dirty="0" smtClean="0"/>
              <a:t> </a:t>
            </a:r>
            <a:r>
              <a:rPr lang="en-US" sz="1800" dirty="0" err="1" smtClean="0"/>
              <a:t>sunt</a:t>
            </a:r>
            <a:r>
              <a:rPr lang="en-US" sz="1800" dirty="0" smtClean="0"/>
              <a:t> </a:t>
            </a:r>
            <a:r>
              <a:rPr lang="en-US" sz="1800" dirty="0" err="1" smtClean="0"/>
              <a:t>insotite</a:t>
            </a:r>
            <a:r>
              <a:rPr lang="en-US" sz="1800" dirty="0" smtClean="0"/>
              <a:t> de </a:t>
            </a:r>
            <a:r>
              <a:rPr lang="en-US" sz="1800" dirty="0" err="1" smtClean="0"/>
              <a:t>memorii</a:t>
            </a:r>
            <a:r>
              <a:rPr lang="en-US" sz="1800" dirty="0" smtClean="0"/>
              <a:t> </a:t>
            </a:r>
            <a:r>
              <a:rPr lang="en-US" sz="1800" dirty="0" err="1" smtClean="0"/>
              <a:t>justificative</a:t>
            </a:r>
            <a:r>
              <a:rPr lang="en-US" sz="1800" dirty="0" smtClean="0"/>
              <a:t> </a:t>
            </a:r>
            <a:r>
              <a:rPr lang="en-US" sz="1800" dirty="0" err="1" smtClean="0"/>
              <a:t>pentru</a:t>
            </a:r>
            <a:r>
              <a:rPr lang="en-US" sz="1800" dirty="0" smtClean="0"/>
              <a:t> </a:t>
            </a:r>
            <a:r>
              <a:rPr lang="en-US" sz="1800" dirty="0" err="1" smtClean="0"/>
              <a:t>nedepunere</a:t>
            </a:r>
            <a:r>
              <a:rPr lang="en-US" sz="1800" dirty="0" smtClean="0"/>
              <a:t> </a:t>
            </a:r>
            <a:r>
              <a:rPr lang="en-US" sz="1800" dirty="0" err="1" smtClean="0"/>
              <a:t>Raport</a:t>
            </a:r>
            <a:r>
              <a:rPr lang="en-US" sz="1800" dirty="0" smtClean="0"/>
              <a:t> de </a:t>
            </a:r>
            <a:r>
              <a:rPr lang="en-US" sz="1800" dirty="0" err="1" smtClean="0"/>
              <a:t>referinta</a:t>
            </a:r>
            <a:endParaRPr lang="en-US" sz="1800" dirty="0" smtClean="0"/>
          </a:p>
          <a:p>
            <a:pPr lvl="1"/>
            <a:r>
              <a:rPr lang="en-US" sz="1800" b="1" dirty="0" err="1" smtClean="0"/>
              <a:t>Continutul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raportului</a:t>
            </a:r>
            <a:r>
              <a:rPr lang="en-US" sz="1800" b="1" dirty="0" smtClean="0"/>
              <a:t> de </a:t>
            </a:r>
            <a:r>
              <a:rPr lang="en-US" sz="1800" b="1" dirty="0" err="1" smtClean="0"/>
              <a:t>referinta</a:t>
            </a:r>
            <a:r>
              <a:rPr lang="en-US" sz="1800" b="1" dirty="0"/>
              <a:t> </a:t>
            </a:r>
            <a:r>
              <a:rPr lang="en-US" sz="1800" dirty="0" smtClean="0"/>
              <a:t>(5 </a:t>
            </a:r>
            <a:r>
              <a:rPr lang="en-US" sz="1800" dirty="0" err="1" smtClean="0"/>
              <a:t>capitole</a:t>
            </a:r>
            <a:r>
              <a:rPr lang="en-US" sz="1800" dirty="0" smtClean="0"/>
              <a:t> si se </a:t>
            </a:r>
            <a:r>
              <a:rPr lang="en-US" sz="1800" dirty="0" err="1" smtClean="0"/>
              <a:t>recomanda</a:t>
            </a:r>
            <a:r>
              <a:rPr lang="en-US" sz="1800" dirty="0" smtClean="0"/>
              <a:t> </a:t>
            </a:r>
            <a:r>
              <a:rPr lang="en-US" sz="1800" dirty="0" err="1" smtClean="0"/>
              <a:t>sa</a:t>
            </a:r>
            <a:r>
              <a:rPr lang="en-US" sz="1800" dirty="0" smtClean="0"/>
              <a:t> fie </a:t>
            </a:r>
            <a:r>
              <a:rPr lang="en-US" sz="1800" dirty="0" err="1" smtClean="0"/>
              <a:t>realizat</a:t>
            </a:r>
            <a:r>
              <a:rPr lang="en-US" sz="1800" dirty="0" smtClean="0"/>
              <a:t> de o firma de </a:t>
            </a:r>
            <a:r>
              <a:rPr lang="en-US" sz="1800" dirty="0" err="1" smtClean="0"/>
              <a:t>consultanta</a:t>
            </a:r>
            <a:r>
              <a:rPr lang="en-US" sz="1800" dirty="0" smtClean="0"/>
              <a:t> </a:t>
            </a:r>
            <a:r>
              <a:rPr lang="en-US" sz="1800" dirty="0" err="1" smtClean="0"/>
              <a:t>acreditata</a:t>
            </a:r>
            <a:r>
              <a:rPr lang="en-US" sz="1800" dirty="0" smtClean="0"/>
              <a:t>/ cu </a:t>
            </a:r>
            <a:r>
              <a:rPr lang="en-US" sz="1800" dirty="0" err="1" smtClean="0"/>
              <a:t>experienta</a:t>
            </a:r>
            <a:r>
              <a:rPr lang="en-US" sz="1800" dirty="0"/>
              <a:t> </a:t>
            </a:r>
            <a:r>
              <a:rPr lang="en-US" sz="1800" dirty="0" smtClean="0"/>
              <a:t>din </a:t>
            </a:r>
            <a:r>
              <a:rPr lang="en-US" sz="1800" dirty="0" err="1" smtClean="0"/>
              <a:t>domeniul</a:t>
            </a:r>
            <a:r>
              <a:rPr lang="en-US" sz="1800" dirty="0" smtClean="0"/>
              <a:t> </a:t>
            </a:r>
            <a:r>
              <a:rPr lang="en-US" sz="1800" dirty="0" err="1" smtClean="0"/>
              <a:t>terenurilor</a:t>
            </a:r>
            <a:r>
              <a:rPr lang="en-US" sz="1800" dirty="0" smtClean="0"/>
              <a:t> contaminate)</a:t>
            </a:r>
          </a:p>
          <a:p>
            <a:pPr lvl="1"/>
            <a:r>
              <a:rPr lang="en-US" sz="1800" b="1" dirty="0" err="1" smtClean="0"/>
              <a:t>Exemple</a:t>
            </a:r>
            <a:r>
              <a:rPr lang="en-US" sz="1800" b="1" dirty="0" smtClean="0"/>
              <a:t> de </a:t>
            </a:r>
            <a:r>
              <a:rPr lang="en-US" sz="1800" b="1" dirty="0" err="1" smtClean="0"/>
              <a:t>amplasamente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supuse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raportului</a:t>
            </a:r>
            <a:r>
              <a:rPr lang="en-US" sz="1800" b="1" dirty="0" smtClean="0"/>
              <a:t> de </a:t>
            </a:r>
            <a:r>
              <a:rPr lang="en-US" sz="1800" b="1" dirty="0" err="1" smtClean="0"/>
              <a:t>referinta</a:t>
            </a:r>
            <a:r>
              <a:rPr lang="en-US" sz="1800" dirty="0" smtClean="0"/>
              <a:t>: </a:t>
            </a:r>
            <a:r>
              <a:rPr lang="en-US" sz="1800" dirty="0" err="1" smtClean="0"/>
              <a:t>instalatii</a:t>
            </a:r>
            <a:r>
              <a:rPr lang="en-US" sz="1800" dirty="0" smtClean="0"/>
              <a:t> de </a:t>
            </a:r>
            <a:r>
              <a:rPr lang="en-US" sz="1800" dirty="0" err="1" smtClean="0"/>
              <a:t>stocare</a:t>
            </a:r>
            <a:r>
              <a:rPr lang="en-US" sz="1800" dirty="0" smtClean="0"/>
              <a:t>, </a:t>
            </a:r>
            <a:r>
              <a:rPr lang="en-US" sz="1800" dirty="0" err="1" smtClean="0"/>
              <a:t>tratare</a:t>
            </a:r>
            <a:r>
              <a:rPr lang="en-US" sz="1800" dirty="0" smtClean="0"/>
              <a:t> </a:t>
            </a:r>
            <a:r>
              <a:rPr lang="en-US" sz="1800" dirty="0" err="1" smtClean="0"/>
              <a:t>deseuri</a:t>
            </a:r>
            <a:r>
              <a:rPr lang="en-US" sz="1800" dirty="0" smtClean="0"/>
              <a:t> </a:t>
            </a:r>
            <a:r>
              <a:rPr lang="en-US" sz="1800" dirty="0" err="1" smtClean="0"/>
              <a:t>periculoase</a:t>
            </a:r>
            <a:r>
              <a:rPr lang="en-US" sz="1800" dirty="0" smtClean="0"/>
              <a:t>, </a:t>
            </a:r>
            <a:r>
              <a:rPr lang="en-US" sz="1800" dirty="0" err="1" smtClean="0"/>
              <a:t>incineratoare-coincineratoare</a:t>
            </a:r>
            <a:r>
              <a:rPr lang="en-US" sz="1800" dirty="0" smtClean="0"/>
              <a:t> de </a:t>
            </a:r>
            <a:r>
              <a:rPr lang="en-US" sz="1800" dirty="0" err="1" smtClean="0"/>
              <a:t>deseuri</a:t>
            </a:r>
            <a:r>
              <a:rPr lang="en-US" sz="1800" dirty="0" smtClean="0"/>
              <a:t> </a:t>
            </a:r>
            <a:r>
              <a:rPr lang="en-US" sz="1800" dirty="0" err="1" smtClean="0"/>
              <a:t>periculoase</a:t>
            </a:r>
            <a:r>
              <a:rPr lang="en-US" sz="1800" dirty="0"/>
              <a:t> </a:t>
            </a:r>
            <a:r>
              <a:rPr lang="en-US" sz="1800" dirty="0" smtClean="0"/>
              <a:t>etc. (</a:t>
            </a:r>
            <a:r>
              <a:rPr lang="en-US" sz="1800" dirty="0" err="1" smtClean="0"/>
              <a:t>intr</a:t>
            </a:r>
            <a:r>
              <a:rPr lang="en-US" sz="1800" dirty="0" smtClean="0"/>
              <a:t>-o </a:t>
            </a:r>
            <a:r>
              <a:rPr lang="en-US" sz="1800" dirty="0" err="1" smtClean="0"/>
              <a:t>anexa</a:t>
            </a:r>
            <a:r>
              <a:rPr lang="en-US" sz="1800" dirty="0" smtClean="0"/>
              <a:t> </a:t>
            </a:r>
            <a:r>
              <a:rPr lang="en-US" sz="1800" dirty="0" err="1" smtClean="0"/>
              <a:t>sunt</a:t>
            </a:r>
            <a:r>
              <a:rPr lang="en-US" sz="1800" dirty="0" smtClean="0"/>
              <a:t> enumerate </a:t>
            </a:r>
            <a:r>
              <a:rPr lang="en-US" sz="1800" dirty="0" err="1" smtClean="0"/>
              <a:t>substantele</a:t>
            </a:r>
            <a:r>
              <a:rPr lang="en-US" sz="1800" dirty="0" smtClean="0"/>
              <a:t> </a:t>
            </a:r>
            <a:r>
              <a:rPr lang="en-US" sz="1800" dirty="0" err="1" smtClean="0"/>
              <a:t>chimice</a:t>
            </a:r>
            <a:r>
              <a:rPr lang="en-US" sz="1800" dirty="0" smtClean="0"/>
              <a:t>/</a:t>
            </a:r>
            <a:r>
              <a:rPr lang="en-US" sz="1800" dirty="0" err="1" smtClean="0"/>
              <a:t>deseurile</a:t>
            </a:r>
            <a:r>
              <a:rPr lang="en-US" sz="1800" dirty="0" smtClean="0"/>
              <a:t> </a:t>
            </a:r>
            <a:r>
              <a:rPr lang="en-US" sz="1800" dirty="0" err="1" smtClean="0"/>
              <a:t>periculoase</a:t>
            </a:r>
            <a:r>
              <a:rPr lang="en-US" sz="1800" dirty="0" smtClean="0"/>
              <a:t> care </a:t>
            </a:r>
            <a:r>
              <a:rPr lang="en-US" sz="1800" dirty="0" err="1" smtClean="0"/>
              <a:t>impun</a:t>
            </a:r>
            <a:r>
              <a:rPr lang="en-US" sz="1800" dirty="0" smtClean="0"/>
              <a:t> </a:t>
            </a:r>
            <a:r>
              <a:rPr lang="en-US" sz="1800" dirty="0" err="1" smtClean="0"/>
              <a:t>intocmirea</a:t>
            </a:r>
            <a:r>
              <a:rPr lang="en-US" sz="1800" dirty="0" smtClean="0"/>
              <a:t> </a:t>
            </a:r>
            <a:r>
              <a:rPr lang="en-US" sz="1800" dirty="0" err="1" smtClean="0"/>
              <a:t>raportului</a:t>
            </a:r>
            <a:r>
              <a:rPr lang="en-US" sz="1800" dirty="0" smtClean="0"/>
              <a:t> de </a:t>
            </a:r>
            <a:r>
              <a:rPr lang="en-US" sz="1800" dirty="0" err="1" smtClean="0"/>
              <a:t>referinta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0843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Adunarea</a:t>
            </a:r>
            <a:r>
              <a:rPr lang="en-US" dirty="0" smtClean="0"/>
              <a:t> </a:t>
            </a:r>
            <a:r>
              <a:rPr lang="en-US" dirty="0" err="1" smtClean="0"/>
              <a:t>Generala</a:t>
            </a:r>
            <a:r>
              <a:rPr lang="en-US" dirty="0" smtClean="0"/>
              <a:t> ENEP de la Paris, </a:t>
            </a:r>
            <a:r>
              <a:rPr lang="en-US" dirty="0" err="1" smtClean="0"/>
              <a:t>octombrie</a:t>
            </a:r>
            <a:r>
              <a:rPr lang="en-US" dirty="0" smtClean="0"/>
              <a:t>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600" b="1" dirty="0" err="1" smtClean="0"/>
              <a:t>Prezentarea</a:t>
            </a:r>
            <a:r>
              <a:rPr lang="en-US" sz="2600" b="1" smtClean="0"/>
              <a:t> </a:t>
            </a:r>
            <a:r>
              <a:rPr lang="en-US" sz="2600" b="1" smtClean="0"/>
              <a:t>ARM la Paris:</a:t>
            </a:r>
            <a:endParaRPr lang="en-US" sz="2600" b="1" dirty="0" smtClean="0"/>
          </a:p>
          <a:p>
            <a:endParaRPr lang="en-US" dirty="0" smtClean="0"/>
          </a:p>
          <a:p>
            <a:pPr lvl="1"/>
            <a:r>
              <a:rPr lang="en-US" sz="2000" b="1" dirty="0" err="1" smtClean="0"/>
              <a:t>Cateva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probleme</a:t>
            </a:r>
            <a:r>
              <a:rPr lang="en-US" sz="2000" b="1" dirty="0" smtClean="0"/>
              <a:t> concrete - </a:t>
            </a:r>
            <a:r>
              <a:rPr lang="en-US" sz="2000" b="1" dirty="0" err="1" smtClean="0"/>
              <a:t>deschise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referitoare</a:t>
            </a:r>
            <a:r>
              <a:rPr lang="en-US" sz="2000" b="1" dirty="0" smtClean="0"/>
              <a:t> la </a:t>
            </a:r>
            <a:r>
              <a:rPr lang="en-US" sz="2000" b="1" dirty="0" err="1" smtClean="0"/>
              <a:t>implementarea</a:t>
            </a:r>
            <a:r>
              <a:rPr lang="en-US" sz="2000" b="1" dirty="0" smtClean="0"/>
              <a:t> IED:</a:t>
            </a:r>
          </a:p>
          <a:p>
            <a:pPr marL="457200" lvl="1" indent="0">
              <a:buNone/>
            </a:pPr>
            <a:endParaRPr lang="en-US" b="1" dirty="0" smtClean="0"/>
          </a:p>
          <a:p>
            <a:pPr lvl="2"/>
            <a:r>
              <a:rPr lang="en-US" b="1" dirty="0" smtClean="0"/>
              <a:t>Art. 23 (6) – </a:t>
            </a:r>
            <a:r>
              <a:rPr lang="en-US" dirty="0" err="1" smtClean="0"/>
              <a:t>Raportul</a:t>
            </a:r>
            <a:r>
              <a:rPr lang="en-US" dirty="0" smtClean="0"/>
              <a:t> de </a:t>
            </a:r>
            <a:r>
              <a:rPr lang="en-US" dirty="0" err="1" smtClean="0"/>
              <a:t>inspectie</a:t>
            </a:r>
            <a:r>
              <a:rPr lang="en-US" dirty="0" smtClean="0"/>
              <a:t> –care </a:t>
            </a:r>
            <a:r>
              <a:rPr lang="en-US" dirty="0" err="1" smtClean="0"/>
              <a:t>contine</a:t>
            </a:r>
            <a:r>
              <a:rPr lang="en-US" dirty="0" smtClean="0"/>
              <a:t> </a:t>
            </a:r>
            <a:r>
              <a:rPr lang="en-US" dirty="0" err="1" smtClean="0"/>
              <a:t>notificarea</a:t>
            </a:r>
            <a:r>
              <a:rPr lang="en-US" dirty="0" smtClean="0"/>
              <a:t> </a:t>
            </a:r>
            <a:r>
              <a:rPr lang="en-US" dirty="0" err="1" smtClean="0"/>
              <a:t>operatorului</a:t>
            </a:r>
            <a:r>
              <a:rPr lang="en-US" dirty="0" smtClean="0"/>
              <a:t> in </a:t>
            </a:r>
            <a:r>
              <a:rPr lang="en-US" dirty="0" err="1" smtClean="0"/>
              <a:t>legatura</a:t>
            </a:r>
            <a:r>
              <a:rPr lang="en-US" dirty="0" smtClean="0"/>
              <a:t> cu </a:t>
            </a:r>
            <a:r>
              <a:rPr lang="en-US" dirty="0" err="1" smtClean="0"/>
              <a:t>constatarile</a:t>
            </a:r>
            <a:r>
              <a:rPr lang="en-US" dirty="0" smtClean="0"/>
              <a:t> – </a:t>
            </a:r>
            <a:r>
              <a:rPr lang="en-US" dirty="0" err="1" smtClean="0"/>
              <a:t>disponibil</a:t>
            </a:r>
            <a:r>
              <a:rPr lang="en-US" dirty="0" smtClean="0"/>
              <a:t> </a:t>
            </a:r>
            <a:r>
              <a:rPr lang="en-US" dirty="0" err="1" smtClean="0"/>
              <a:t>publicului</a:t>
            </a:r>
            <a:endParaRPr lang="en-US" dirty="0" smtClean="0"/>
          </a:p>
          <a:p>
            <a:pPr lvl="2"/>
            <a:r>
              <a:rPr lang="en-US" b="1" dirty="0" smtClean="0"/>
              <a:t>Art. 22 (3)</a:t>
            </a:r>
            <a:r>
              <a:rPr lang="en-US" dirty="0" smtClean="0"/>
              <a:t> – Cum se decide </a:t>
            </a:r>
            <a:r>
              <a:rPr lang="en-US" dirty="0" err="1" smtClean="0"/>
              <a:t>daca</a:t>
            </a:r>
            <a:r>
              <a:rPr lang="en-US" dirty="0" smtClean="0"/>
              <a:t> o </a:t>
            </a:r>
            <a:r>
              <a:rPr lang="en-US" dirty="0" err="1" smtClean="0"/>
              <a:t>instalatie</a:t>
            </a:r>
            <a:r>
              <a:rPr lang="en-US" dirty="0" smtClean="0"/>
              <a:t> a </a:t>
            </a:r>
            <a:r>
              <a:rPr lang="en-US" dirty="0" err="1" smtClean="0"/>
              <a:t>produs</a:t>
            </a:r>
            <a:r>
              <a:rPr lang="en-US" dirty="0" smtClean="0"/>
              <a:t> o </a:t>
            </a:r>
            <a:r>
              <a:rPr lang="en-US" dirty="0" err="1" smtClean="0"/>
              <a:t>poluare</a:t>
            </a:r>
            <a:r>
              <a:rPr lang="en-US" dirty="0" smtClean="0"/>
              <a:t> </a:t>
            </a:r>
            <a:r>
              <a:rPr lang="en-US" dirty="0" err="1" smtClean="0"/>
              <a:t>semnificativa</a:t>
            </a:r>
            <a:r>
              <a:rPr lang="en-US" dirty="0" smtClean="0"/>
              <a:t> a </a:t>
            </a:r>
            <a:r>
              <a:rPr lang="en-US" dirty="0" err="1" smtClean="0"/>
              <a:t>solului</a:t>
            </a:r>
            <a:r>
              <a:rPr lang="en-US" dirty="0" smtClean="0"/>
              <a:t> si </a:t>
            </a:r>
            <a:r>
              <a:rPr lang="en-US" dirty="0" err="1" smtClean="0"/>
              <a:t>freaticului</a:t>
            </a:r>
            <a:r>
              <a:rPr lang="en-US" dirty="0" smtClean="0"/>
              <a:t>? (</a:t>
            </a:r>
            <a:r>
              <a:rPr lang="en-US" dirty="0" err="1" smtClean="0"/>
              <a:t>cele</a:t>
            </a:r>
            <a:r>
              <a:rPr lang="en-US" dirty="0" smtClean="0"/>
              <a:t> 3 </a:t>
            </a:r>
            <a:r>
              <a:rPr lang="en-US" dirty="0" err="1" smtClean="0"/>
              <a:t>reglementari</a:t>
            </a:r>
            <a:r>
              <a:rPr lang="en-US" dirty="0" smtClean="0"/>
              <a:t> HG 1408/2007, </a:t>
            </a:r>
            <a:r>
              <a:rPr lang="en-US" dirty="0" err="1" smtClean="0"/>
              <a:t>Ordinul</a:t>
            </a:r>
            <a:r>
              <a:rPr lang="en-US" dirty="0" smtClean="0"/>
              <a:t> 756/1996 si 621/2014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suficinte</a:t>
            </a:r>
            <a:r>
              <a:rPr lang="en-US" dirty="0" smtClean="0"/>
              <a:t>, </a:t>
            </a:r>
            <a:r>
              <a:rPr lang="en-US" dirty="0" err="1" smtClean="0"/>
              <a:t>destul</a:t>
            </a:r>
            <a:r>
              <a:rPr lang="en-US" dirty="0" smtClean="0"/>
              <a:t> de </a:t>
            </a:r>
            <a:r>
              <a:rPr lang="en-US" dirty="0" err="1" smtClean="0"/>
              <a:t>clare</a:t>
            </a:r>
            <a:r>
              <a:rPr lang="en-US" dirty="0" smtClean="0"/>
              <a:t> si </a:t>
            </a:r>
            <a:r>
              <a:rPr lang="en-US" dirty="0" err="1" smtClean="0"/>
              <a:t>consistente</a:t>
            </a:r>
            <a:r>
              <a:rPr lang="en-US" dirty="0" smtClean="0"/>
              <a:t>?)</a:t>
            </a:r>
          </a:p>
          <a:p>
            <a:pPr lvl="2"/>
            <a:r>
              <a:rPr lang="en-US" b="1" dirty="0" smtClean="0"/>
              <a:t>Art. 22 (2) </a:t>
            </a:r>
            <a:r>
              <a:rPr lang="en-US" dirty="0" smtClean="0"/>
              <a:t>- </a:t>
            </a:r>
            <a:r>
              <a:rPr lang="en-US" dirty="0" err="1" smtClean="0"/>
              <a:t>raportul</a:t>
            </a:r>
            <a:r>
              <a:rPr lang="en-US" dirty="0" smtClean="0"/>
              <a:t> de </a:t>
            </a:r>
            <a:r>
              <a:rPr lang="en-US" dirty="0" err="1" smtClean="0"/>
              <a:t>amplasament</a:t>
            </a:r>
            <a:r>
              <a:rPr lang="en-US" dirty="0" smtClean="0"/>
              <a:t>-versus </a:t>
            </a:r>
            <a:r>
              <a:rPr lang="en-US" dirty="0" err="1" smtClean="0"/>
              <a:t>raport</a:t>
            </a:r>
            <a:r>
              <a:rPr lang="en-US" dirty="0" smtClean="0"/>
              <a:t> de </a:t>
            </a:r>
            <a:r>
              <a:rPr lang="en-US" dirty="0" err="1" smtClean="0"/>
              <a:t>referinta</a:t>
            </a:r>
            <a:endParaRPr lang="en-US" dirty="0" smtClean="0"/>
          </a:p>
          <a:p>
            <a:pPr lvl="2"/>
            <a:r>
              <a:rPr lang="en-US" b="1" dirty="0" smtClean="0"/>
              <a:t>Art. 15 (4) </a:t>
            </a:r>
            <a:r>
              <a:rPr lang="en-US" dirty="0" smtClean="0"/>
              <a:t>- </a:t>
            </a:r>
            <a:r>
              <a:rPr lang="en-US" dirty="0" err="1" smtClean="0"/>
              <a:t>evaluarea</a:t>
            </a:r>
            <a:r>
              <a:rPr lang="en-US" dirty="0" smtClean="0"/>
              <a:t> cost-</a:t>
            </a:r>
            <a:r>
              <a:rPr lang="en-US" dirty="0" err="1" smtClean="0"/>
              <a:t>beneficiu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stabilirea</a:t>
            </a:r>
            <a:r>
              <a:rPr lang="en-US" dirty="0" smtClean="0"/>
              <a:t> </a:t>
            </a:r>
            <a:r>
              <a:rPr lang="en-US" dirty="0" err="1" smtClean="0"/>
              <a:t>derogarilor</a:t>
            </a:r>
            <a:r>
              <a:rPr lang="en-US" dirty="0" smtClean="0"/>
              <a:t> –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necesare</a:t>
            </a:r>
            <a:r>
              <a:rPr lang="en-US" dirty="0" smtClean="0"/>
              <a:t> </a:t>
            </a:r>
            <a:r>
              <a:rPr lang="en-US" dirty="0" err="1" smtClean="0"/>
              <a:t>proceduri</a:t>
            </a:r>
            <a:r>
              <a:rPr lang="en-US" dirty="0" smtClean="0"/>
              <a:t>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clare</a:t>
            </a:r>
            <a:r>
              <a:rPr lang="en-US" dirty="0" smtClean="0"/>
              <a:t>, </a:t>
            </a:r>
            <a:r>
              <a:rPr lang="en-US" dirty="0" err="1" smtClean="0"/>
              <a:t>chiar</a:t>
            </a:r>
            <a:r>
              <a:rPr lang="en-US" dirty="0" smtClean="0"/>
              <a:t> </a:t>
            </a:r>
            <a:r>
              <a:rPr lang="en-US" dirty="0" err="1" smtClean="0"/>
              <a:t>daca</a:t>
            </a:r>
            <a:r>
              <a:rPr lang="en-US" dirty="0" smtClean="0"/>
              <a:t> </a:t>
            </a:r>
            <a:r>
              <a:rPr lang="en-US" dirty="0" err="1" smtClean="0"/>
              <a:t>Legea</a:t>
            </a:r>
            <a:r>
              <a:rPr lang="en-US" dirty="0" smtClean="0"/>
              <a:t> 104/2011 </a:t>
            </a:r>
            <a:r>
              <a:rPr lang="en-US" dirty="0" err="1" smtClean="0"/>
              <a:t>prevede</a:t>
            </a:r>
            <a:r>
              <a:rPr lang="en-US" dirty="0" smtClean="0"/>
              <a:t> in 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conditii</a:t>
            </a:r>
            <a:r>
              <a:rPr lang="en-US" dirty="0" smtClean="0"/>
              <a:t> pot fi </a:t>
            </a:r>
            <a:r>
              <a:rPr lang="en-US" dirty="0" err="1" smtClean="0"/>
              <a:t>stbilite</a:t>
            </a:r>
            <a:r>
              <a:rPr lang="en-US" dirty="0" smtClean="0"/>
              <a:t> </a:t>
            </a:r>
            <a:r>
              <a:rPr lang="en-US" dirty="0" err="1" smtClean="0"/>
              <a:t>derogarile</a:t>
            </a:r>
            <a:r>
              <a:rPr lang="en-US" dirty="0" smtClean="0"/>
              <a:t> (</a:t>
            </a:r>
            <a:r>
              <a:rPr lang="en-US" dirty="0" err="1" smtClean="0"/>
              <a:t>suportabilite</a:t>
            </a:r>
            <a:r>
              <a:rPr lang="en-US" dirty="0" smtClean="0"/>
              <a:t> </a:t>
            </a:r>
            <a:r>
              <a:rPr lang="en-US" dirty="0" err="1" smtClean="0"/>
              <a:t>mediu</a:t>
            </a:r>
            <a:r>
              <a:rPr lang="en-US" dirty="0" smtClean="0"/>
              <a:t> si </a:t>
            </a:r>
            <a:r>
              <a:rPr lang="en-US" dirty="0" err="1" smtClean="0"/>
              <a:t>respectrae</a:t>
            </a:r>
            <a:r>
              <a:rPr lang="en-US" dirty="0" smtClean="0"/>
              <a:t> </a:t>
            </a:r>
            <a:r>
              <a:rPr lang="en-US" dirty="0" err="1" smtClean="0"/>
              <a:t>standarde</a:t>
            </a:r>
            <a:r>
              <a:rPr lang="en-US" dirty="0" smtClean="0"/>
              <a:t>) </a:t>
            </a:r>
          </a:p>
          <a:p>
            <a:pPr marL="457200" lvl="1" indent="0">
              <a:buNone/>
            </a:pPr>
            <a:endParaRPr lang="en-US" sz="2000" b="1" dirty="0" smtClean="0"/>
          </a:p>
          <a:p>
            <a:pPr lvl="1"/>
            <a:r>
              <a:rPr lang="en-US" sz="2000" b="1" dirty="0" err="1" smtClean="0"/>
              <a:t>Cateva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probleme</a:t>
            </a:r>
            <a:r>
              <a:rPr lang="en-US" sz="2000" b="1" dirty="0" smtClean="0"/>
              <a:t> de </a:t>
            </a:r>
            <a:r>
              <a:rPr lang="en-US" sz="2000" b="1" dirty="0" err="1" smtClean="0"/>
              <a:t>ordin</a:t>
            </a:r>
            <a:r>
              <a:rPr lang="en-US" sz="2000" b="1" dirty="0" smtClean="0"/>
              <a:t> strategic</a:t>
            </a:r>
          </a:p>
          <a:p>
            <a:pPr lvl="2"/>
            <a:r>
              <a:rPr lang="en-US" dirty="0" smtClean="0"/>
              <a:t>Au </a:t>
            </a:r>
            <a:r>
              <a:rPr lang="en-US" dirty="0" err="1" smtClean="0"/>
              <a:t>autoritatile</a:t>
            </a:r>
            <a:r>
              <a:rPr lang="en-US" dirty="0" smtClean="0"/>
              <a:t> </a:t>
            </a:r>
            <a:r>
              <a:rPr lang="en-US" dirty="0" err="1" smtClean="0"/>
              <a:t>destul</a:t>
            </a:r>
            <a:r>
              <a:rPr lang="en-US" dirty="0" smtClean="0"/>
              <a:t> personal </a:t>
            </a:r>
            <a:r>
              <a:rPr lang="en-US" b="1" dirty="0" smtClean="0"/>
              <a:t>PREGATIT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a </a:t>
            </a:r>
            <a:r>
              <a:rPr lang="en-US" dirty="0" err="1" smtClean="0"/>
              <a:t>realiza</a:t>
            </a:r>
            <a:r>
              <a:rPr lang="en-US" dirty="0" smtClean="0"/>
              <a:t> </a:t>
            </a:r>
            <a:r>
              <a:rPr lang="en-US" dirty="0" err="1" smtClean="0"/>
              <a:t>autorizarea</a:t>
            </a:r>
            <a:r>
              <a:rPr lang="en-US" dirty="0" smtClean="0"/>
              <a:t>, </a:t>
            </a:r>
            <a:r>
              <a:rPr lang="en-US" dirty="0" err="1" smtClean="0"/>
              <a:t>dar</a:t>
            </a:r>
            <a:r>
              <a:rPr lang="en-US" dirty="0" smtClean="0"/>
              <a:t> si </a:t>
            </a:r>
            <a:r>
              <a:rPr lang="en-US" dirty="0" err="1" smtClean="0"/>
              <a:t>verificarea</a:t>
            </a:r>
            <a:r>
              <a:rPr lang="en-US" dirty="0" smtClean="0"/>
              <a:t> </a:t>
            </a:r>
            <a:r>
              <a:rPr lang="en-US" dirty="0" err="1" smtClean="0"/>
              <a:t>implementarii</a:t>
            </a:r>
            <a:r>
              <a:rPr lang="en-US" dirty="0" smtClean="0"/>
              <a:t> </a:t>
            </a:r>
            <a:r>
              <a:rPr lang="en-US" dirty="0" err="1" smtClean="0"/>
              <a:t>efective</a:t>
            </a:r>
            <a:r>
              <a:rPr lang="en-US" dirty="0" smtClean="0"/>
              <a:t> a </a:t>
            </a:r>
            <a:r>
              <a:rPr lang="en-US" dirty="0" err="1" smtClean="0"/>
              <a:t>Directivei</a:t>
            </a:r>
            <a:r>
              <a:rPr lang="en-US" dirty="0" smtClean="0"/>
              <a:t>? </a:t>
            </a:r>
          </a:p>
          <a:p>
            <a:pPr lvl="2"/>
            <a:r>
              <a:rPr lang="en-US" dirty="0" smtClean="0"/>
              <a:t>Cum s-</a:t>
            </a:r>
            <a:r>
              <a:rPr lang="en-US" dirty="0" err="1" smtClean="0"/>
              <a:t>ar</a:t>
            </a:r>
            <a:r>
              <a:rPr lang="en-US" dirty="0" smtClean="0"/>
              <a:t> </a:t>
            </a:r>
            <a:r>
              <a:rPr lang="en-US" dirty="0" err="1" smtClean="0"/>
              <a:t>putea</a:t>
            </a:r>
            <a:r>
              <a:rPr lang="en-US" dirty="0" smtClean="0"/>
              <a:t> ca </a:t>
            </a:r>
            <a:r>
              <a:rPr lang="en-US" dirty="0" err="1" smtClean="0"/>
              <a:t>alte</a:t>
            </a:r>
            <a:r>
              <a:rPr lang="en-US" dirty="0" smtClean="0"/>
              <a:t> Directive/</a:t>
            </a:r>
            <a:r>
              <a:rPr lang="en-US" dirty="0" err="1" smtClean="0"/>
              <a:t>Regulamente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ofere</a:t>
            </a:r>
            <a:r>
              <a:rPr lang="en-US" dirty="0" smtClean="0"/>
              <a:t> input cu </a:t>
            </a:r>
            <a:r>
              <a:rPr lang="en-US" dirty="0" err="1" smtClean="0"/>
              <a:t>scopul</a:t>
            </a:r>
            <a:r>
              <a:rPr lang="en-US" dirty="0" smtClean="0"/>
              <a:t> </a:t>
            </a:r>
            <a:r>
              <a:rPr lang="en-US" dirty="0" err="1" smtClean="0"/>
              <a:t>reducerii</a:t>
            </a:r>
            <a:r>
              <a:rPr lang="en-US" dirty="0" smtClean="0"/>
              <a:t> </a:t>
            </a:r>
            <a:r>
              <a:rPr lang="en-US" dirty="0" err="1" smtClean="0"/>
              <a:t>poverilor</a:t>
            </a:r>
            <a:r>
              <a:rPr lang="en-US" dirty="0" smtClean="0"/>
              <a:t> </a:t>
            </a:r>
            <a:r>
              <a:rPr lang="en-US" dirty="0" err="1" smtClean="0"/>
              <a:t>birocartice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operatori</a:t>
            </a:r>
            <a:r>
              <a:rPr lang="en-US" dirty="0" smtClean="0"/>
              <a:t>?</a:t>
            </a:r>
          </a:p>
          <a:p>
            <a:pPr lvl="2"/>
            <a:endParaRPr lang="en-US" b="1" dirty="0" smtClean="0"/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40758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237</TotalTime>
  <Words>897</Words>
  <Application>Microsoft Office PowerPoint</Application>
  <PresentationFormat>Widescreen</PresentationFormat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Wisp</vt:lpstr>
      <vt:lpstr> DIRECTIVA PRIVIND EMISIILE INDUSTRIALE  Dezbateri in cadrul ENEP</vt:lpstr>
      <vt:lpstr>ENEP (EUROPEAN NETWORK OF ENVIRONEMNTAL PROFESSIONALS)</vt:lpstr>
      <vt:lpstr>Adunarea Generala ENEP de la Paris, octombrie 2015</vt:lpstr>
      <vt:lpstr>Adunarea Generala ENEP de la Paris, octombrie 2015</vt:lpstr>
      <vt:lpstr>Adunarea Generala ENEP de la Paris, octombrie 2015</vt:lpstr>
      <vt:lpstr>Adunarea Generala ENEP de la Paris, octombrie 2015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DIRECTIVA PRIVIND EMISIILE INDUSTRIALE  Dezbateri in cadrul ENEP</dc:title>
  <dc:creator>Mihaela Beu</dc:creator>
  <cp:lastModifiedBy>Mihaela Beu</cp:lastModifiedBy>
  <cp:revision>41</cp:revision>
  <dcterms:created xsi:type="dcterms:W3CDTF">2015-12-02T18:18:37Z</dcterms:created>
  <dcterms:modified xsi:type="dcterms:W3CDTF">2015-12-03T06:21:22Z</dcterms:modified>
</cp:coreProperties>
</file>